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77"/>
  </p:normalViewPr>
  <p:slideViewPr>
    <p:cSldViewPr snapToGrid="0">
      <p:cViewPr varScale="1">
        <p:scale>
          <a:sx n="111" d="100"/>
          <a:sy n="111" d="100"/>
        </p:scale>
        <p:origin x="2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9A3DA-0D84-BC42-B8C6-3F2CD6BAB485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72A9-BB27-4E41-8539-64CBDFA902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33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272A9-BB27-4E41-8539-64CBDFA902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30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0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B319C-3579-51C2-3B65-E37CB63150DF}"/>
              </a:ext>
            </a:extLst>
          </p:cNvPr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0670890"/>
                  </p:ext>
                </p:extLst>
              </p:nvPr>
            </p:nvGraphicFramePr>
            <p:xfrm rot="15820735">
              <a:off x="-160602" y="2131901"/>
              <a:ext cx="3960000" cy="396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5820735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5820735">
                <a:off x="-160602" y="2131901"/>
                <a:ext cx="3960000" cy="3960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B6F71AF9-C2CC-EFAE-C1B8-F0263B8726AD}"/>
              </a:ext>
            </a:extLst>
          </p:cNvPr>
          <p:cNvSpPr/>
          <p:nvPr/>
        </p:nvSpPr>
        <p:spPr>
          <a:xfrm>
            <a:off x="3119718" y="3723566"/>
            <a:ext cx="722219" cy="2991655"/>
          </a:xfrm>
          <a:custGeom>
            <a:avLst/>
            <a:gdLst>
              <a:gd name="connsiteX0" fmla="*/ 253251 w 576869"/>
              <a:gd name="connsiteY0" fmla="*/ 2400676 h 2452620"/>
              <a:gd name="connsiteX1" fmla="*/ 24651 w 576869"/>
              <a:gd name="connsiteY1" fmla="*/ 1903135 h 2452620"/>
              <a:gd name="connsiteX2" fmla="*/ 38098 w 576869"/>
              <a:gd name="connsiteY2" fmla="*/ 1351806 h 2452620"/>
              <a:gd name="connsiteX3" fmla="*/ 307039 w 576869"/>
              <a:gd name="connsiteY3" fmla="*/ 975288 h 2452620"/>
              <a:gd name="connsiteX4" fmla="*/ 401169 w 576869"/>
              <a:gd name="connsiteY4" fmla="*/ 612218 h 2452620"/>
              <a:gd name="connsiteX5" fmla="*/ 280145 w 576869"/>
              <a:gd name="connsiteY5" fmla="*/ 60888 h 2452620"/>
              <a:gd name="connsiteX6" fmla="*/ 414616 w 576869"/>
              <a:gd name="connsiteY6" fmla="*/ 74335 h 2452620"/>
              <a:gd name="connsiteX7" fmla="*/ 575981 w 576869"/>
              <a:gd name="connsiteY7" fmla="*/ 598771 h 2452620"/>
              <a:gd name="connsiteX8" fmla="*/ 468404 w 576869"/>
              <a:gd name="connsiteY8" fmla="*/ 1096312 h 2452620"/>
              <a:gd name="connsiteX9" fmla="*/ 239804 w 576869"/>
              <a:gd name="connsiteY9" fmla="*/ 1513171 h 2452620"/>
              <a:gd name="connsiteX10" fmla="*/ 266698 w 576869"/>
              <a:gd name="connsiteY10" fmla="*/ 1943476 h 2452620"/>
              <a:gd name="connsiteX11" fmla="*/ 508745 w 576869"/>
              <a:gd name="connsiteY11" fmla="*/ 2387229 h 2452620"/>
              <a:gd name="connsiteX12" fmla="*/ 253251 w 576869"/>
              <a:gd name="connsiteY12" fmla="*/ 2400676 h 245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869" h="2452620">
                <a:moveTo>
                  <a:pt x="253251" y="2400676"/>
                </a:moveTo>
                <a:cubicBezTo>
                  <a:pt x="172569" y="2319994"/>
                  <a:pt x="60510" y="2077947"/>
                  <a:pt x="24651" y="1903135"/>
                </a:cubicBezTo>
                <a:cubicBezTo>
                  <a:pt x="-11208" y="1728323"/>
                  <a:pt x="-8967" y="1506447"/>
                  <a:pt x="38098" y="1351806"/>
                </a:cubicBezTo>
                <a:cubicBezTo>
                  <a:pt x="85163" y="1197165"/>
                  <a:pt x="246527" y="1098553"/>
                  <a:pt x="307039" y="975288"/>
                </a:cubicBezTo>
                <a:cubicBezTo>
                  <a:pt x="367551" y="852023"/>
                  <a:pt x="405651" y="764618"/>
                  <a:pt x="401169" y="612218"/>
                </a:cubicBezTo>
                <a:cubicBezTo>
                  <a:pt x="396687" y="459818"/>
                  <a:pt x="277904" y="150535"/>
                  <a:pt x="280145" y="60888"/>
                </a:cubicBezTo>
                <a:cubicBezTo>
                  <a:pt x="282386" y="-28759"/>
                  <a:pt x="365310" y="-15312"/>
                  <a:pt x="414616" y="74335"/>
                </a:cubicBezTo>
                <a:cubicBezTo>
                  <a:pt x="463922" y="163982"/>
                  <a:pt x="567016" y="428442"/>
                  <a:pt x="575981" y="598771"/>
                </a:cubicBezTo>
                <a:cubicBezTo>
                  <a:pt x="584946" y="769100"/>
                  <a:pt x="524433" y="943912"/>
                  <a:pt x="468404" y="1096312"/>
                </a:cubicBezTo>
                <a:cubicBezTo>
                  <a:pt x="412375" y="1248712"/>
                  <a:pt x="273422" y="1371977"/>
                  <a:pt x="239804" y="1513171"/>
                </a:cubicBezTo>
                <a:cubicBezTo>
                  <a:pt x="206186" y="1654365"/>
                  <a:pt x="221875" y="1797800"/>
                  <a:pt x="266698" y="1943476"/>
                </a:cubicBezTo>
                <a:cubicBezTo>
                  <a:pt x="311521" y="2089152"/>
                  <a:pt x="510986" y="2313270"/>
                  <a:pt x="508745" y="2387229"/>
                </a:cubicBezTo>
                <a:cubicBezTo>
                  <a:pt x="506504" y="2461188"/>
                  <a:pt x="333933" y="2481358"/>
                  <a:pt x="253251" y="240067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6953083"/>
                  </p:ext>
                </p:extLst>
              </p:nvPr>
            </p:nvGraphicFramePr>
            <p:xfrm rot="19670462">
              <a:off x="605222" y="423362"/>
              <a:ext cx="3960000" cy="396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670462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670462">
                <a:off x="605222" y="423362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A6AC3DC2-832C-DF11-A036-7BB8B36E6D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5711417"/>
                  </p:ext>
                </p:extLst>
              </p:nvPr>
            </p:nvGraphicFramePr>
            <p:xfrm rot="2326755">
              <a:off x="2628297" y="488804"/>
              <a:ext cx="3960000" cy="396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326755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6AC3DC2-832C-DF11-A036-7BB8B36E6D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326755">
                <a:off x="2628297" y="488804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1D81EF80-2E4A-4EA5-DEF7-B55374A106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8751785"/>
                  </p:ext>
                </p:extLst>
              </p:nvPr>
            </p:nvGraphicFramePr>
            <p:xfrm rot="6157087">
              <a:off x="3306795" y="2208357"/>
              <a:ext cx="3960000" cy="396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157087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D81EF80-2E4A-4EA5-DEF7-B55374A106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6157087">
                <a:off x="3306795" y="2208357"/>
                <a:ext cx="3960000" cy="39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2024-10-16T20:30:52Z</dcterms:created>
  <dcterms:modified xsi:type="dcterms:W3CDTF">2024-10-18T23:19:08Z</dcterms:modified>
</cp:coreProperties>
</file>