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35"/>
  </p:normalViewPr>
  <p:slideViewPr>
    <p:cSldViewPr snapToGrid="0">
      <p:cViewPr varScale="1">
        <p:scale>
          <a:sx n="115" d="100"/>
          <a:sy n="115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3076152"/>
                  </p:ext>
                </p:extLst>
              </p:nvPr>
            </p:nvGraphicFramePr>
            <p:xfrm>
              <a:off x="360000" y="3131739"/>
              <a:ext cx="2880327" cy="2494800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327" cy="24948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0000" y="3131739"/>
                <a:ext cx="2880327" cy="24948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0816621"/>
                  </p:ext>
                </p:extLst>
              </p:nvPr>
            </p:nvGraphicFramePr>
            <p:xfrm>
              <a:off x="3960000" y="3131739"/>
              <a:ext cx="2880327" cy="2494800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327" cy="24948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0000" y="3131739"/>
                <a:ext cx="2880327" cy="24948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3872611"/>
                  </p:ext>
                </p:extLst>
              </p:nvPr>
            </p:nvGraphicFramePr>
            <p:xfrm>
              <a:off x="1440000" y="22300"/>
              <a:ext cx="4320000" cy="374177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374177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0000" y="22300"/>
                <a:ext cx="4320000" cy="374177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138BBC09-0F8F-B030-321C-4503F68E97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2060244"/>
                  </p:ext>
                </p:extLst>
              </p:nvPr>
            </p:nvGraphicFramePr>
            <p:xfrm rot="10800000">
              <a:off x="2157812" y="3710400"/>
              <a:ext cx="2880326" cy="2494800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2880326" cy="24948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38BBC09-0F8F-B030-321C-4503F68E97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0800000">
                <a:off x="2157812" y="3710400"/>
                <a:ext cx="2880326" cy="24948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6</cp:revision>
  <dcterms:created xsi:type="dcterms:W3CDTF">2024-06-01T12:59:37Z</dcterms:created>
  <dcterms:modified xsi:type="dcterms:W3CDTF">2024-10-16T13:02:41Z</dcterms:modified>
</cp:coreProperties>
</file>