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270"/>
    <a:srgbClr val="DFC2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28" d="100"/>
          <a:sy n="128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01A0A-38CD-0E4E-B077-5C1D463A250A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B23C9-38EB-DA49-B12F-1591568BA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54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B23C9-38EB-DA49-B12F-1591568BA4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2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5607C7D-E08F-D302-7A46-1A25816225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10386744"/>
                  </p:ext>
                </p:extLst>
              </p:nvPr>
            </p:nvGraphicFramePr>
            <p:xfrm>
              <a:off x="1806993" y="1724724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5607C7D-E08F-D302-7A46-1A2581622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6993" y="1724724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43395464"/>
                  </p:ext>
                </p:extLst>
              </p:nvPr>
            </p:nvGraphicFramePr>
            <p:xfrm rot="10800000"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-344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65124777"/>
                  </p:ext>
                </p:extLst>
              </p:nvPr>
            </p:nvGraphicFramePr>
            <p:xfrm rot="10800000"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3599656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3539265"/>
                  </p:ext>
                </p:extLst>
              </p:nvPr>
            </p:nvGraphicFramePr>
            <p:xfrm rot="10800000">
              <a:off x="1800000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1800000" y="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4" name="Triangle 3">
            <a:extLst>
              <a:ext uri="{FF2B5EF4-FFF2-40B4-BE49-F238E27FC236}">
                <a16:creationId xmlns:a16="http://schemas.microsoft.com/office/drawing/2014/main" id="{19FE771E-0828-DC60-117D-A4BB39919FAF}"/>
              </a:ext>
            </a:extLst>
          </p:cNvPr>
          <p:cNvSpPr/>
          <p:nvPr/>
        </p:nvSpPr>
        <p:spPr>
          <a:xfrm>
            <a:off x="1799313" y="1326995"/>
            <a:ext cx="3600342" cy="3189249"/>
          </a:xfrm>
          <a:prstGeom prst="triangle">
            <a:avLst/>
          </a:prstGeom>
          <a:solidFill>
            <a:srgbClr val="BBA27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2024-10-18T23:13:01Z</dcterms:modified>
</cp:coreProperties>
</file>