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6235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35"/>
  </p:normalViewPr>
  <p:slideViewPr>
    <p:cSldViewPr snapToGrid="0">
      <p:cViewPr varScale="1">
        <p:scale>
          <a:sx n="115" d="100"/>
          <a:sy n="115" d="100"/>
        </p:scale>
        <p:origin x="2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020519"/>
            <a:ext cx="6119416" cy="21709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275186"/>
            <a:ext cx="5399485" cy="15055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503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867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31993"/>
            <a:ext cx="1552352" cy="528446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31993"/>
            <a:ext cx="4567064" cy="528446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045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98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554596"/>
            <a:ext cx="6209407" cy="2593878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173013"/>
            <a:ext cx="6209407" cy="136405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7078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659967"/>
            <a:ext cx="3059708" cy="39564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7213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31995"/>
            <a:ext cx="6209407" cy="120528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528613"/>
            <a:ext cx="3045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277763"/>
            <a:ext cx="3045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528613"/>
            <a:ext cx="3060646" cy="749150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277763"/>
            <a:ext cx="3060646" cy="33502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04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6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994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897827"/>
            <a:ext cx="3644652" cy="4431389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4676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15713"/>
            <a:ext cx="2321966" cy="1454997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897827"/>
            <a:ext cx="3644652" cy="4431389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1870710"/>
            <a:ext cx="2321966" cy="3465722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843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31995"/>
            <a:ext cx="6209407" cy="12052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659967"/>
            <a:ext cx="6209407" cy="3956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DE275-0456-3F4D-B921-9E87CF373D9B}" type="datetimeFigureOut">
              <a:rPr lang="en-GB" smtClean="0"/>
              <a:t>16/10/2024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5779572"/>
            <a:ext cx="2429768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5779572"/>
            <a:ext cx="1619845" cy="3319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C0E70-A206-2E40-89BD-776CA3C220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97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023417105"/>
                  </p:ext>
                </p:extLst>
              </p:nvPr>
            </p:nvGraphicFramePr>
            <p:xfrm rot="10800000">
              <a:off x="-344" y="3117553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DDCDD86-671F-D1D2-512B-98B8826B89E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-344" y="3117553"/>
                <a:ext cx="3600000" cy="311814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738588376"/>
                  </p:ext>
                </p:extLst>
              </p:nvPr>
            </p:nvGraphicFramePr>
            <p:xfrm rot="10800000">
              <a:off x="3599656" y="3117553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FC45E3C-E3CB-E8FB-0CBF-98201876EC4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3599656" y="3117553"/>
                <a:ext cx="3600000" cy="311814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241570442"/>
                  </p:ext>
                </p:extLst>
              </p:nvPr>
            </p:nvGraphicFramePr>
            <p:xfrm rot="10800000">
              <a:off x="1800000" y="0"/>
              <a:ext cx="3600000" cy="3118148"/>
            </p:xfrm>
            <a:graphic>
              <a:graphicData uri="http://schemas.microsoft.com/office/powerpoint/2016/slidezoom">
                <pslz:sldZm>
                  <pslz:sldZmObj sldId="256" cId="2464987212">
                    <pslz:zmPr id="{550B9FE4-A4E3-6E43-8434-7F7F244B4ABF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3600000" cy="3118148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5377FB00-507B-06DD-B4C5-DC7F093B552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0800000">
                <a:off x="1800000" y="0"/>
                <a:ext cx="3600000" cy="3118148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p:sp>
        <p:nvSpPr>
          <p:cNvPr id="2" name="Triangle 1">
            <a:extLst>
              <a:ext uri="{FF2B5EF4-FFF2-40B4-BE49-F238E27FC236}">
                <a16:creationId xmlns:a16="http://schemas.microsoft.com/office/drawing/2014/main" id="{F423CD72-8831-FD1D-C127-D54CA5D245C6}"/>
              </a:ext>
            </a:extLst>
          </p:cNvPr>
          <p:cNvSpPr/>
          <p:nvPr/>
        </p:nvSpPr>
        <p:spPr>
          <a:xfrm>
            <a:off x="2411642" y="2070617"/>
            <a:ext cx="2390703" cy="2086064"/>
          </a:xfrm>
          <a:prstGeom prst="triangle">
            <a:avLst>
              <a:gd name="adj" fmla="val 50584"/>
            </a:avLst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4987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6</cp:revision>
  <dcterms:created xsi:type="dcterms:W3CDTF">2024-06-01T12:59:37Z</dcterms:created>
  <dcterms:modified xsi:type="dcterms:W3CDTF">2024-10-16T13:31:32Z</dcterms:modified>
</cp:coreProperties>
</file>