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5"/>
    <a:srgbClr val="C90706"/>
    <a:srgbClr val="D94636"/>
    <a:srgbClr val="2D54C4"/>
    <a:srgbClr val="57D56A"/>
    <a:srgbClr val="628CFD"/>
    <a:srgbClr val="FC6656"/>
    <a:srgbClr val="00FA00"/>
    <a:srgbClr val="0432FF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5" d="100"/>
          <a:sy n="85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52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8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45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12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444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94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47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44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50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47EE6-B061-CA4C-8D4E-EDA22BD3332D}" type="datetimeFigureOut">
              <a:rPr lang="en-GB" smtClean="0"/>
              <a:t>31/08/2024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9A72-BBDC-0144-9775-EEE0D81E09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63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slide" Target="slide1.xm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2834076"/>
                  </p:ext>
                </p:extLst>
              </p:nvPr>
            </p:nvGraphicFramePr>
            <p:xfrm>
              <a:off x="18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65E2DB2-F94E-204C-020B-55DA621588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907288"/>
                  </p:ext>
                </p:extLst>
              </p:nvPr>
            </p:nvGraphicFramePr>
            <p:xfrm>
              <a:off x="18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C7E7A24-06D1-8402-6B2E-C5B62DDB40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6166562"/>
                  </p:ext>
                </p:extLst>
              </p:nvPr>
            </p:nvGraphicFramePr>
            <p:xfrm>
              <a:off x="18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D8D099-A342-AC62-BCFE-8B344126D3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8282166"/>
                  </p:ext>
                </p:extLst>
              </p:nvPr>
            </p:nvGraphicFramePr>
            <p:xfrm>
              <a:off x="36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B566D4D-490C-91BE-1858-B5416AC8B05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3243164"/>
                  </p:ext>
                </p:extLst>
              </p:nvPr>
            </p:nvGraphicFramePr>
            <p:xfrm>
              <a:off x="36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FEF89BC-3D80-ADB2-89C1-FDA630FDD0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36110918"/>
                  </p:ext>
                </p:extLst>
              </p:nvPr>
            </p:nvGraphicFramePr>
            <p:xfrm>
              <a:off x="5400000" y="43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65E1242-651A-B299-163F-8F0197C3F2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0000" y="43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56341485"/>
                  </p:ext>
                </p:extLst>
              </p:nvPr>
            </p:nvGraphicFramePr>
            <p:xfrm>
              <a:off x="5400000" y="25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C77A70-DFD9-CAC8-9910-99947AC8C3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000" y="25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4230294"/>
                  </p:ext>
                </p:extLst>
              </p:nvPr>
            </p:nvGraphicFramePr>
            <p:xfrm>
              <a:off x="5400000" y="72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EADBE6E-628C-28D5-13D3-B234621376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0000" y="72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1" name="Slide Zoom 30">
                <a:extLst>
                  <a:ext uri="{FF2B5EF4-FFF2-40B4-BE49-F238E27FC236}">
                    <a16:creationId xmlns:a16="http://schemas.microsoft.com/office/drawing/2014/main" id="{40E5BE20-4384-8B1E-6380-8FFA3BC4D5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619831"/>
                  </p:ext>
                </p:extLst>
              </p:nvPr>
            </p:nvGraphicFramePr>
            <p:xfrm>
              <a:off x="10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1" name="Slide Zoom 3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0E5BE20-4384-8B1E-6380-8FFA3BC4D5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3" name="Slide Zoom 32">
                <a:extLst>
                  <a:ext uri="{FF2B5EF4-FFF2-40B4-BE49-F238E27FC236}">
                    <a16:creationId xmlns:a16="http://schemas.microsoft.com/office/drawing/2014/main" id="{D18F7F65-F737-BCE9-9D0D-E6F0140C12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5425637"/>
                  </p:ext>
                </p:extLst>
              </p:nvPr>
            </p:nvGraphicFramePr>
            <p:xfrm>
              <a:off x="4680000" y="46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3" name="Slide Zoom 3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18F7F65-F737-BCE9-9D0D-E6F0140C12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80000" y="46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6" name="Slide Zoom 35">
                <a:extLst>
                  <a:ext uri="{FF2B5EF4-FFF2-40B4-BE49-F238E27FC236}">
                    <a16:creationId xmlns:a16="http://schemas.microsoft.com/office/drawing/2014/main" id="{102646B7-7AC7-A934-F2E5-0316419748C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96927"/>
                  </p:ext>
                </p:extLst>
              </p:nvPr>
            </p:nvGraphicFramePr>
            <p:xfrm>
              <a:off x="10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6" name="Slide Zoom 3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02646B7-7AC7-A934-F2E5-0316419748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8" name="Slide Zoom 37">
                <a:extLst>
                  <a:ext uri="{FF2B5EF4-FFF2-40B4-BE49-F238E27FC236}">
                    <a16:creationId xmlns:a16="http://schemas.microsoft.com/office/drawing/2014/main" id="{F21FE22B-FFE7-B14D-3760-41B8FE42B8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9324259"/>
                  </p:ext>
                </p:extLst>
              </p:nvPr>
            </p:nvGraphicFramePr>
            <p:xfrm>
              <a:off x="4680000" y="108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8" name="Slide Zoom 3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21FE22B-FFE7-B14D-3760-41B8FE42B8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80000" y="108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9" name="Slide Zoom 38">
                <a:extLst>
                  <a:ext uri="{FF2B5EF4-FFF2-40B4-BE49-F238E27FC236}">
                    <a16:creationId xmlns:a16="http://schemas.microsoft.com/office/drawing/2014/main" id="{8AE3B60F-60F6-28B6-FD3C-485F9D0370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3621014"/>
                  </p:ext>
                </p:extLst>
              </p:nvPr>
            </p:nvGraphicFramePr>
            <p:xfrm>
              <a:off x="3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9" name="Slide Zoom 3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AE3B60F-60F6-28B6-FD3C-485F9D0370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0" name="Slide Zoom 39">
                <a:extLst>
                  <a:ext uri="{FF2B5EF4-FFF2-40B4-BE49-F238E27FC236}">
                    <a16:creationId xmlns:a16="http://schemas.microsoft.com/office/drawing/2014/main" id="{B10B6FCA-9B41-3FF5-9333-21644ECEFB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323565"/>
                  </p:ext>
                </p:extLst>
              </p:nvPr>
            </p:nvGraphicFramePr>
            <p:xfrm>
              <a:off x="21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0" name="Slide Zoom 3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0B6FCA-9B41-3FF5-9333-21644ECEFB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1" name="Slide Zoom 40">
                <a:extLst>
                  <a:ext uri="{FF2B5EF4-FFF2-40B4-BE49-F238E27FC236}">
                    <a16:creationId xmlns:a16="http://schemas.microsoft.com/office/drawing/2014/main" id="{0F748BC1-D00D-1EFE-525A-644E135C51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47825198"/>
                  </p:ext>
                </p:extLst>
              </p:nvPr>
            </p:nvGraphicFramePr>
            <p:xfrm>
              <a:off x="3960000" y="50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1" name="Slide Zoom 4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F748BC1-D00D-1EFE-525A-644E135C513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0000" y="50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2" name="Slide Zoom 41">
                <a:extLst>
                  <a:ext uri="{FF2B5EF4-FFF2-40B4-BE49-F238E27FC236}">
                    <a16:creationId xmlns:a16="http://schemas.microsoft.com/office/drawing/2014/main" id="{B06DDA10-F829-27E3-EE19-D0055CCD464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78061734"/>
                  </p:ext>
                </p:extLst>
              </p:nvPr>
            </p:nvGraphicFramePr>
            <p:xfrm>
              <a:off x="3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2" name="Slide Zoom 4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06DDA10-F829-27E3-EE19-D0055CCD464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2" name="Slide Zoom 51">
                <a:extLst>
                  <a:ext uri="{FF2B5EF4-FFF2-40B4-BE49-F238E27FC236}">
                    <a16:creationId xmlns:a16="http://schemas.microsoft.com/office/drawing/2014/main" id="{2A9EC11B-42B3-5458-8AC9-9D00F1C359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47252508"/>
                  </p:ext>
                </p:extLst>
              </p:nvPr>
            </p:nvGraphicFramePr>
            <p:xfrm>
              <a:off x="3960000" y="32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1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2" name="Slide Zoom 5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A9EC11B-42B3-5458-8AC9-9D00F1C359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60000" y="32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9" name="Slide Zoom 58">
                <a:extLst>
                  <a:ext uri="{FF2B5EF4-FFF2-40B4-BE49-F238E27FC236}">
                    <a16:creationId xmlns:a16="http://schemas.microsoft.com/office/drawing/2014/main" id="{0DCF2BE6-28EF-16D8-438A-F897A62E066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6880243"/>
                  </p:ext>
                </p:extLst>
              </p:nvPr>
            </p:nvGraphicFramePr>
            <p:xfrm>
              <a:off x="3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9" name="Slide Zoom 5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DCF2BE6-28EF-16D8-438A-F897A62E06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0" name="Slide Zoom 59">
                <a:extLst>
                  <a:ext uri="{FF2B5EF4-FFF2-40B4-BE49-F238E27FC236}">
                    <a16:creationId xmlns:a16="http://schemas.microsoft.com/office/drawing/2014/main" id="{7DC59AC1-1A53-1141-D970-4FCC64C9B6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1132979"/>
                  </p:ext>
                </p:extLst>
              </p:nvPr>
            </p:nvGraphicFramePr>
            <p:xfrm>
              <a:off x="21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0" name="Slide Zoom 5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DC59AC1-1A53-1141-D970-4FCC64C9B6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1" name="Slide Zoom 60">
                <a:extLst>
                  <a:ext uri="{FF2B5EF4-FFF2-40B4-BE49-F238E27FC236}">
                    <a16:creationId xmlns:a16="http://schemas.microsoft.com/office/drawing/2014/main" id="{5499AE6D-B2B6-3013-665F-62DCF97702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54353475"/>
                  </p:ext>
                </p:extLst>
              </p:nvPr>
            </p:nvGraphicFramePr>
            <p:xfrm>
              <a:off x="3960000" y="1440000"/>
              <a:ext cx="2880000" cy="2880000"/>
            </p:xfrm>
            <a:graphic>
              <a:graphicData uri="http://schemas.microsoft.com/office/powerpoint/2016/slidezoom">
                <pslz:sldZm>
                  <pslz:sldZmObj sldId="257" cId="44207352">
                    <pslz:zmPr id="{F065D511-42F3-7841-A7DA-E4E064121050}" returnToParent="0" transitionDur="1000" showBg="0">
                      <p166:blipFill xmlns:p166="http://schemas.microsoft.com/office/powerpoint/2016/6/main">
                        <a:blip r:embed="rId2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1" name="Slide Zoom 6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499AE6D-B2B6-3013-665F-62DCF97702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960000" y="1440000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Parallelogram 27">
            <a:extLst>
              <a:ext uri="{FF2B5EF4-FFF2-40B4-BE49-F238E27FC236}">
                <a16:creationId xmlns:a16="http://schemas.microsoft.com/office/drawing/2014/main" id="{5DCEB6A7-F77F-BDAE-4A9D-4204AF81705C}"/>
              </a:ext>
            </a:extLst>
          </p:cNvPr>
          <p:cNvSpPr/>
          <p:nvPr/>
        </p:nvSpPr>
        <p:spPr>
          <a:xfrm>
            <a:off x="540000" y="1080000"/>
            <a:ext cx="7560000" cy="1080000"/>
          </a:xfrm>
          <a:prstGeom prst="parallelogram">
            <a:avLst>
              <a:gd name="adj" fmla="val 199954"/>
            </a:avLst>
          </a:prstGeom>
          <a:solidFill>
            <a:schemeClr val="bg1">
              <a:alpha val="10000"/>
            </a:scheme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4D93AFA1-0F30-363F-2D2B-A55D783F512A}"/>
              </a:ext>
            </a:extLst>
          </p:cNvPr>
          <p:cNvSpPr/>
          <p:nvPr/>
        </p:nvSpPr>
        <p:spPr>
          <a:xfrm rot="16200000" flipH="1">
            <a:off x="3780000" y="3240000"/>
            <a:ext cx="6480000" cy="2160000"/>
          </a:xfrm>
          <a:prstGeom prst="parallelogram">
            <a:avLst>
              <a:gd name="adj" fmla="val 49925"/>
            </a:avLst>
          </a:prstGeom>
          <a:solidFill>
            <a:schemeClr val="tx1">
              <a:lumMod val="75000"/>
              <a:lumOff val="25000"/>
              <a:alpha val="10000"/>
            </a:schemeClr>
          </a:solidFill>
          <a:ln w="3175">
            <a:solidFill>
              <a:schemeClr val="tx1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02A793-7145-38CA-15D8-2C1B8B4945C4}"/>
              </a:ext>
            </a:extLst>
          </p:cNvPr>
          <p:cNvSpPr/>
          <p:nvPr/>
        </p:nvSpPr>
        <p:spPr>
          <a:xfrm>
            <a:off x="540000" y="2160000"/>
            <a:ext cx="5400000" cy="5400000"/>
          </a:xfrm>
          <a:prstGeom prst="rect">
            <a:avLst/>
          </a:prstGeom>
          <a:solidFill>
            <a:schemeClr val="bg1">
              <a:lumMod val="75000"/>
              <a:alpha val="7843"/>
            </a:schemeClr>
          </a:solidFill>
          <a:ln w="3175">
            <a:solidFill>
              <a:schemeClr val="tx1"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2024-08-24T14:28:07Z</dcterms:created>
  <dcterms:modified xsi:type="dcterms:W3CDTF">2024-08-30T23:39:54Z</dcterms:modified>
</cp:coreProperties>
</file>