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98" d="100"/>
          <a:sy n="98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26" Type="http://schemas.openxmlformats.org/officeDocument/2006/relationships/image" Target="../media/image120.png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image" Target="../media/image160.png"/><Relationship Id="rId42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24" Type="http://schemas.openxmlformats.org/officeDocument/2006/relationships/image" Target="../media/image111.png"/><Relationship Id="rId32" Type="http://schemas.openxmlformats.org/officeDocument/2006/relationships/image" Target="../media/image150.png"/><Relationship Id="rId37" Type="http://schemas.openxmlformats.org/officeDocument/2006/relationships/image" Target="../media/image18.png"/><Relationship Id="rId40" Type="http://schemas.openxmlformats.org/officeDocument/2006/relationships/image" Target="../media/image19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1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00.png"/><Relationship Id="rId27" Type="http://schemas.openxmlformats.org/officeDocument/2006/relationships/image" Target="../media/image13.png"/><Relationship Id="rId30" Type="http://schemas.openxmlformats.org/officeDocument/2006/relationships/image" Target="../media/image140.png"/><Relationship Id="rId35" Type="http://schemas.openxmlformats.org/officeDocument/2006/relationships/image" Target="../media/image17.png"/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4082573"/>
                  </p:ext>
                </p:extLst>
              </p:nvPr>
            </p:nvGraphicFramePr>
            <p:xfrm>
              <a:off x="18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0665413"/>
                  </p:ext>
                </p:extLst>
              </p:nvPr>
            </p:nvGraphicFramePr>
            <p:xfrm>
              <a:off x="18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2991323"/>
                  </p:ext>
                </p:extLst>
              </p:nvPr>
            </p:nvGraphicFramePr>
            <p:xfrm>
              <a:off x="18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2907494"/>
                  </p:ext>
                </p:extLst>
              </p:nvPr>
            </p:nvGraphicFramePr>
            <p:xfrm>
              <a:off x="36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595460"/>
                  </p:ext>
                </p:extLst>
              </p:nvPr>
            </p:nvGraphicFramePr>
            <p:xfrm>
              <a:off x="36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968692"/>
                  </p:ext>
                </p:extLst>
              </p:nvPr>
            </p:nvGraphicFramePr>
            <p:xfrm>
              <a:off x="54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5758396"/>
                  </p:ext>
                </p:extLst>
              </p:nvPr>
            </p:nvGraphicFramePr>
            <p:xfrm>
              <a:off x="54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6114140"/>
                  </p:ext>
                </p:extLst>
              </p:nvPr>
            </p:nvGraphicFramePr>
            <p:xfrm>
              <a:off x="54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40E5BE20-4384-8B1E-6380-8FFA3BC4D5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9382070"/>
                  </p:ext>
                </p:extLst>
              </p:nvPr>
            </p:nvGraphicFramePr>
            <p:xfrm>
              <a:off x="10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1" name="Slide Zoom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E5BE20-4384-8B1E-6380-8FFA3BC4D5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D18F7F65-F737-BCE9-9D0D-E6F0140C12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6564226"/>
                  </p:ext>
                </p:extLst>
              </p:nvPr>
            </p:nvGraphicFramePr>
            <p:xfrm>
              <a:off x="46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3" name="Slide Zoom 3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8F7F65-F737-BCE9-9D0D-E6F0140C12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102646B7-7AC7-A934-F2E5-0316419748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486438"/>
                  </p:ext>
                </p:extLst>
              </p:nvPr>
            </p:nvGraphicFramePr>
            <p:xfrm>
              <a:off x="10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Slide Zoom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02646B7-7AC7-A934-F2E5-0316419748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F21FE22B-FFE7-B14D-3760-41B8FE42B8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7637300"/>
                  </p:ext>
                </p:extLst>
              </p:nvPr>
            </p:nvGraphicFramePr>
            <p:xfrm>
              <a:off x="46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8" name="Slide Zoom 3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1FE22B-FFE7-B14D-3760-41B8FE42B8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AE3B60F-60F6-28B6-FD3C-485F9D0370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8794147"/>
                  </p:ext>
                </p:extLst>
              </p:nvPr>
            </p:nvGraphicFramePr>
            <p:xfrm>
              <a:off x="3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AE3B60F-60F6-28B6-FD3C-485F9D037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B10B6FCA-9B41-3FF5-9333-21644ECEFB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1625332"/>
                  </p:ext>
                </p:extLst>
              </p:nvPr>
            </p:nvGraphicFramePr>
            <p:xfrm>
              <a:off x="21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0" name="Slide Zoom 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0B6FCA-9B41-3FF5-9333-21644ECEFB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0F748BC1-D00D-1EFE-525A-644E135C51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9990891"/>
                  </p:ext>
                </p:extLst>
              </p:nvPr>
            </p:nvGraphicFramePr>
            <p:xfrm>
              <a:off x="39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F748BC1-D00D-1EFE-525A-644E135C51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B06DDA10-F829-27E3-EE19-D0055CCD46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786889"/>
                  </p:ext>
                </p:extLst>
              </p:nvPr>
            </p:nvGraphicFramePr>
            <p:xfrm>
              <a:off x="3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Slide Zoom 4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06DDA10-F829-27E3-EE19-D0055CCD46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2A9EC11B-42B3-5458-8AC9-9D00F1C359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8592206"/>
                  </p:ext>
                </p:extLst>
              </p:nvPr>
            </p:nvGraphicFramePr>
            <p:xfrm>
              <a:off x="39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Slide Zoom 5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A9EC11B-42B3-5458-8AC9-9D00F1C359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9" name="Slide Zoom 58">
                <a:extLst>
                  <a:ext uri="{FF2B5EF4-FFF2-40B4-BE49-F238E27FC236}">
                    <a16:creationId xmlns:a16="http://schemas.microsoft.com/office/drawing/2014/main" id="{0DCF2BE6-28EF-16D8-438A-F897A62E06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7818546"/>
                  </p:ext>
                </p:extLst>
              </p:nvPr>
            </p:nvGraphicFramePr>
            <p:xfrm>
              <a:off x="3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9" name="Slide Zoom 5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DCF2BE6-28EF-16D8-438A-F897A62E06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0" name="Slide Zoom 59">
                <a:extLst>
                  <a:ext uri="{FF2B5EF4-FFF2-40B4-BE49-F238E27FC236}">
                    <a16:creationId xmlns:a16="http://schemas.microsoft.com/office/drawing/2014/main" id="{7DC59AC1-1A53-1141-D970-4FCC64C9B6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041442"/>
                  </p:ext>
                </p:extLst>
              </p:nvPr>
            </p:nvGraphicFramePr>
            <p:xfrm>
              <a:off x="21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0" name="Slide Zoom 5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DC59AC1-1A53-1141-D970-4FCC64C9B6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1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5499AE6D-B2B6-3013-665F-62DCF97702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5536566"/>
                  </p:ext>
                </p:extLst>
              </p:nvPr>
            </p:nvGraphicFramePr>
            <p:xfrm>
              <a:off x="39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1" name="Slide Zoom 6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499AE6D-B2B6-3013-665F-62DCF97702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Parallelogram 27">
            <a:extLst>
              <a:ext uri="{FF2B5EF4-FFF2-40B4-BE49-F238E27FC236}">
                <a16:creationId xmlns:a16="http://schemas.microsoft.com/office/drawing/2014/main" id="{5DCEB6A7-F77F-BDAE-4A9D-4204AF81705C}"/>
              </a:ext>
            </a:extLst>
          </p:cNvPr>
          <p:cNvSpPr/>
          <p:nvPr/>
        </p:nvSpPr>
        <p:spPr>
          <a:xfrm>
            <a:off x="540000" y="1080000"/>
            <a:ext cx="7560000" cy="1080000"/>
          </a:xfrm>
          <a:prstGeom prst="parallelogram">
            <a:avLst>
              <a:gd name="adj" fmla="val 199954"/>
            </a:avLst>
          </a:prstGeom>
          <a:solidFill>
            <a:srgbClr val="00FA00">
              <a:alpha val="10000"/>
            </a:srgb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D93AFA1-0F30-363F-2D2B-A55D783F512A}"/>
              </a:ext>
            </a:extLst>
          </p:cNvPr>
          <p:cNvSpPr/>
          <p:nvPr/>
        </p:nvSpPr>
        <p:spPr>
          <a:xfrm rot="16200000" flipH="1">
            <a:off x="3780000" y="3240000"/>
            <a:ext cx="6480000" cy="2160000"/>
          </a:xfrm>
          <a:prstGeom prst="parallelogram">
            <a:avLst>
              <a:gd name="adj" fmla="val 49925"/>
            </a:avLst>
          </a:prstGeom>
          <a:solidFill>
            <a:srgbClr val="0432FF">
              <a:alpha val="10000"/>
            </a:srgbClr>
          </a:soli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02A793-7145-38CA-15D8-2C1B8B4945C4}"/>
              </a:ext>
            </a:extLst>
          </p:cNvPr>
          <p:cNvSpPr/>
          <p:nvPr/>
        </p:nvSpPr>
        <p:spPr>
          <a:xfrm>
            <a:off x="540000" y="2160000"/>
            <a:ext cx="5400000" cy="5400000"/>
          </a:xfrm>
          <a:prstGeom prst="rect">
            <a:avLst/>
          </a:prstGeom>
          <a:solidFill>
            <a:srgbClr val="E40005">
              <a:alpha val="7843"/>
            </a:srgb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2024-08-24T14:28:07Z</dcterms:created>
  <dcterms:modified xsi:type="dcterms:W3CDTF">2024-08-30T23:41:57Z</dcterms:modified>
</cp:coreProperties>
</file>