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97"/>
  </p:normalViewPr>
  <p:slideViewPr>
    <p:cSldViewPr snapToGrid="0">
      <p:cViewPr varScale="1">
        <p:scale>
          <a:sx n="98" d="100"/>
          <a:sy n="98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ED36B-A843-384B-9ADA-C15F26496F25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8FE32-8298-714E-836D-7E0CF75176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6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36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80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2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82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0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0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25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3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39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15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FE1DB4F1-5447-2D38-9831-E2123E63647F}"/>
              </a:ext>
            </a:extLst>
          </p:cNvPr>
          <p:cNvSpPr/>
          <p:nvPr/>
        </p:nvSpPr>
        <p:spPr>
          <a:xfrm>
            <a:off x="720725" y="718317"/>
            <a:ext cx="7200000" cy="6235200"/>
          </a:xfrm>
          <a:prstGeom prst="triangle">
            <a:avLst/>
          </a:prstGeom>
          <a:solidFill>
            <a:schemeClr val="bg1">
              <a:alpha val="7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94E14250-55E3-94D4-0089-AEF6803C99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3195398"/>
                  </p:ext>
                </p:extLst>
              </p:nvPr>
            </p:nvGraphicFramePr>
            <p:xfrm flipV="1">
              <a:off x="2520000" y="706592"/>
              <a:ext cx="3600000" cy="3600000"/>
            </p:xfrm>
            <a:graphic>
              <a:graphicData uri="http://schemas.microsoft.com/office/powerpoint/2016/slidezoom">
                <pslz:sldZm>
                  <pslz:sldZmObj sldId="256" cId="3801960174">
                    <pslz:zmPr id="{3B8A11B7-B3FD-EC4D-ACF4-B39A78AEC52C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4E14250-55E3-94D4-0089-AEF6803C99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V="1">
                <a:off x="2520000" y="706592"/>
                <a:ext cx="360000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B94A970-2EB8-6AD2-3948-D3EF7C779D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242045"/>
                  </p:ext>
                </p:extLst>
              </p:nvPr>
            </p:nvGraphicFramePr>
            <p:xfrm>
              <a:off x="2520000" y="2824811"/>
              <a:ext cx="3600000" cy="3600000"/>
            </p:xfrm>
            <a:graphic>
              <a:graphicData uri="http://schemas.microsoft.com/office/powerpoint/2016/slidezoom">
                <pslz:sldZm>
                  <pslz:sldZmObj sldId="256" cId="3801960174">
                    <pslz:zmPr id="{3B8A11B7-B3FD-EC4D-ACF4-B39A78AEC52C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B94A970-2EB8-6AD2-3948-D3EF7C779D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0000" y="2824811"/>
                <a:ext cx="360000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FB741900-382B-47E1-191D-A2056A7D64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8180512"/>
                  </p:ext>
                </p:extLst>
              </p:nvPr>
            </p:nvGraphicFramePr>
            <p:xfrm flipV="1">
              <a:off x="4818930" y="4500338"/>
              <a:ext cx="3600000" cy="3600000"/>
            </p:xfrm>
            <a:graphic>
              <a:graphicData uri="http://schemas.microsoft.com/office/powerpoint/2016/slidezoom">
                <pslz:sldZm>
                  <pslz:sldZmObj sldId="256" cId="3801960174">
                    <pslz:zmPr id="{3B8A11B7-B3FD-EC4D-ACF4-B39A78AEC52C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B741900-382B-47E1-191D-A2056A7D64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4818930" y="4500338"/>
                <a:ext cx="360000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B2173EA6-3304-9EC2-1E19-9C9CC10260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4749855"/>
                  </p:ext>
                </p:extLst>
              </p:nvPr>
            </p:nvGraphicFramePr>
            <p:xfrm flipV="1">
              <a:off x="250018" y="4538411"/>
              <a:ext cx="3600000" cy="3600000"/>
            </p:xfrm>
            <a:graphic>
              <a:graphicData uri="http://schemas.microsoft.com/office/powerpoint/2016/slidezoom">
                <pslz:sldZm>
                  <pslz:sldZmObj sldId="256" cId="3801960174">
                    <pslz:zmPr id="{3B8A11B7-B3FD-EC4D-ACF4-B39A78AEC52C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2173EA6-3304-9EC2-1E19-9C9CC10260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V="1">
                <a:off x="250018" y="4538411"/>
                <a:ext cx="3600000" cy="36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96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2024-08-27T21:49:11Z</dcterms:created>
  <dcterms:modified xsi:type="dcterms:W3CDTF">2024-08-29T15:45:49Z</dcterms:modified>
</cp:coreProperties>
</file>