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7199313" cy="6235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48"/>
  </p:normalViewPr>
  <p:slideViewPr>
    <p:cSldViewPr snapToGrid="0">
      <p:cViewPr varScale="1">
        <p:scale>
          <a:sx n="128" d="100"/>
          <a:sy n="128" d="100"/>
        </p:scale>
        <p:origin x="5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A68D7-1D6D-7E43-BE28-5C64C5011BA9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47825" y="1143000"/>
            <a:ext cx="35623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147E69-AB04-E74B-82BB-DDF6BFC16D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206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47E69-AB04-E74B-82BB-DDF6BFC16D5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926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020519"/>
            <a:ext cx="6119416" cy="217094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275186"/>
            <a:ext cx="5399485" cy="150551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503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86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31993"/>
            <a:ext cx="1552352" cy="528446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31993"/>
            <a:ext cx="4567064" cy="528446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04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981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554596"/>
            <a:ext cx="6209407" cy="2593878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173013"/>
            <a:ext cx="6209407" cy="136405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078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659967"/>
            <a:ext cx="3059708" cy="39564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659967"/>
            <a:ext cx="3059708" cy="39564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213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31995"/>
            <a:ext cx="6209407" cy="120528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528613"/>
            <a:ext cx="3045646" cy="749150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277763"/>
            <a:ext cx="3045646" cy="33502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528613"/>
            <a:ext cx="3060646" cy="749150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277763"/>
            <a:ext cx="3060646" cy="33502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04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16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99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15713"/>
            <a:ext cx="2321966" cy="1454997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897827"/>
            <a:ext cx="3644652" cy="4431389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870710"/>
            <a:ext cx="2321966" cy="3465722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67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15713"/>
            <a:ext cx="2321966" cy="1454997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897827"/>
            <a:ext cx="3644652" cy="4431389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870710"/>
            <a:ext cx="2321966" cy="3465722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84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31995"/>
            <a:ext cx="6209407" cy="1205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659967"/>
            <a:ext cx="6209407" cy="3956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5779572"/>
            <a:ext cx="1619845" cy="331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DE275-0456-3F4D-B921-9E87CF373D9B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5779572"/>
            <a:ext cx="2429768" cy="331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5779572"/>
            <a:ext cx="1619845" cy="331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97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riangle 21">
            <a:extLst>
              <a:ext uri="{FF2B5EF4-FFF2-40B4-BE49-F238E27FC236}">
                <a16:creationId xmlns:a16="http://schemas.microsoft.com/office/drawing/2014/main" id="{4A946DF9-310D-3634-4953-82AE4F351A1E}"/>
              </a:ext>
            </a:extLst>
          </p:cNvPr>
          <p:cNvSpPr/>
          <p:nvPr/>
        </p:nvSpPr>
        <p:spPr>
          <a:xfrm>
            <a:off x="-1" y="0"/>
            <a:ext cx="7200000" cy="6235200"/>
          </a:xfrm>
          <a:prstGeom prst="triangle">
            <a:avLst/>
          </a:prstGeom>
          <a:solidFill>
            <a:schemeClr val="tx1">
              <a:alpha val="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EDDCDD86-671F-D1D2-512B-98B8826B89E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51205631"/>
                  </p:ext>
                </p:extLst>
              </p:nvPr>
            </p:nvGraphicFramePr>
            <p:xfrm>
              <a:off x="-1" y="3740682"/>
              <a:ext cx="2880000" cy="2494518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494518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EDDCDD86-671F-D1D2-512B-98B8826B89E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" y="3740682"/>
                <a:ext cx="2880000" cy="2494518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9FC45E3C-E3CB-E8FB-0CBF-98201876EC4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5055647"/>
                  </p:ext>
                </p:extLst>
              </p:nvPr>
            </p:nvGraphicFramePr>
            <p:xfrm>
              <a:off x="4319313" y="3750621"/>
              <a:ext cx="2880000" cy="2494518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494518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9FC45E3C-E3CB-E8FB-0CBF-98201876EC4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19313" y="3750621"/>
                <a:ext cx="2880000" cy="2494518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5377FB00-507B-06DD-B4C5-DC7F093B552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49811022"/>
                  </p:ext>
                </p:extLst>
              </p:nvPr>
            </p:nvGraphicFramePr>
            <p:xfrm>
              <a:off x="2160000" y="0"/>
              <a:ext cx="2880000" cy="2494080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49408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5377FB00-507B-06DD-B4C5-DC7F093B552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60000" y="0"/>
                <a:ext cx="2880000" cy="249408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" name="Slide Zoom 1">
                <a:extLst>
                  <a:ext uri="{FF2B5EF4-FFF2-40B4-BE49-F238E27FC236}">
                    <a16:creationId xmlns:a16="http://schemas.microsoft.com/office/drawing/2014/main" id="{AE3294E4-0EB2-A0D9-F859-A7B38A8E83E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83637210"/>
                  </p:ext>
                </p:extLst>
              </p:nvPr>
            </p:nvGraphicFramePr>
            <p:xfrm flipV="1">
              <a:off x="2160000" y="3328310"/>
              <a:ext cx="2880000" cy="2494518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flipV="1">
                          <a:off x="0" y="0"/>
                          <a:ext cx="2880000" cy="2494518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" name="Slide Zoom 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AE3294E4-0EB2-A0D9-F859-A7B38A8E83E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flipV="1">
                <a:off x="2160000" y="3328310"/>
                <a:ext cx="2880000" cy="2494518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4987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</TotalTime>
  <Words>1</Words>
  <Application>Microsoft Macintosh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8</cp:revision>
  <dcterms:created xsi:type="dcterms:W3CDTF">2024-06-01T12:59:37Z</dcterms:created>
  <dcterms:modified xsi:type="dcterms:W3CDTF">2024-08-27T21:47:25Z</dcterms:modified>
</cp:coreProperties>
</file>