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>
      <p:cViewPr varScale="1">
        <p:scale>
          <a:sx n="128" d="100"/>
          <a:sy n="128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A68D7-1D6D-7E43-BE28-5C64C5011BA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7825" y="1143000"/>
            <a:ext cx="356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47E69-AB04-E74B-82BB-DDF6BFC16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0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7E69-AB04-E74B-82BB-DDF6BFC16D5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2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0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slide" Target="slide1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riangle 21">
            <a:extLst>
              <a:ext uri="{FF2B5EF4-FFF2-40B4-BE49-F238E27FC236}">
                <a16:creationId xmlns:a16="http://schemas.microsoft.com/office/drawing/2014/main" id="{4A946DF9-310D-3634-4953-82AE4F351A1E}"/>
              </a:ext>
            </a:extLst>
          </p:cNvPr>
          <p:cNvSpPr/>
          <p:nvPr/>
        </p:nvSpPr>
        <p:spPr>
          <a:xfrm>
            <a:off x="-1" y="0"/>
            <a:ext cx="7200000" cy="6235200"/>
          </a:xfrm>
          <a:prstGeom prst="triangle">
            <a:avLst/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1205631"/>
                  </p:ext>
                </p:extLst>
              </p:nvPr>
            </p:nvGraphicFramePr>
            <p:xfrm>
              <a:off x="-1" y="3740682"/>
              <a:ext cx="2880000" cy="249451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49451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" y="3740682"/>
                <a:ext cx="2880000" cy="249451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055647"/>
                  </p:ext>
                </p:extLst>
              </p:nvPr>
            </p:nvGraphicFramePr>
            <p:xfrm>
              <a:off x="4319313" y="3750621"/>
              <a:ext cx="2880000" cy="249451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49451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9313" y="3750621"/>
                <a:ext cx="2880000" cy="249451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9811022"/>
                  </p:ext>
                </p:extLst>
              </p:nvPr>
            </p:nvGraphicFramePr>
            <p:xfrm>
              <a:off x="2160000" y="0"/>
              <a:ext cx="2880000" cy="249408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49408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0000" y="0"/>
                <a:ext cx="2880000" cy="249408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AE3294E4-0EB2-A0D9-F859-A7B38A8E83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0028293"/>
                  </p:ext>
                </p:extLst>
              </p:nvPr>
            </p:nvGraphicFramePr>
            <p:xfrm>
              <a:off x="2159314" y="2483484"/>
              <a:ext cx="2880000" cy="249451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49451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3294E4-0EB2-A0D9-F859-A7B38A8E83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9314" y="2483484"/>
                <a:ext cx="2880000" cy="249451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7</cp:revision>
  <dcterms:created xsi:type="dcterms:W3CDTF">2024-06-01T12:59:37Z</dcterms:created>
  <dcterms:modified xsi:type="dcterms:W3CDTF">2024-08-29T15:40:17Z</dcterms:modified>
</cp:coreProperties>
</file>