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 varScale="1">
        <p:scale>
          <a:sx n="128" d="100"/>
          <a:sy n="128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7562796"/>
                  </p:ext>
                </p:extLst>
              </p:nvPr>
            </p:nvGraphicFramePr>
            <p:xfrm>
              <a:off x="-1" y="3740682"/>
              <a:ext cx="2880000" cy="249451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51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" y="3740682"/>
                <a:ext cx="2880000" cy="249451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6062229"/>
                  </p:ext>
                </p:extLst>
              </p:nvPr>
            </p:nvGraphicFramePr>
            <p:xfrm>
              <a:off x="4319313" y="3750621"/>
              <a:ext cx="2880000" cy="249451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51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9313" y="3750621"/>
                <a:ext cx="2880000" cy="249451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2475901"/>
                  </p:ext>
                </p:extLst>
              </p:nvPr>
            </p:nvGraphicFramePr>
            <p:xfrm>
              <a:off x="2160000" y="0"/>
              <a:ext cx="2880000" cy="249408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08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0000" y="0"/>
                <a:ext cx="2880000" cy="249408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AE3294E4-0EB2-A0D9-F859-A7B38A8E83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8850433"/>
                  </p:ext>
                </p:extLst>
              </p:nvPr>
            </p:nvGraphicFramePr>
            <p:xfrm>
              <a:off x="2159314" y="2483484"/>
              <a:ext cx="2880000" cy="249451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51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E3294E4-0EB2-A0D9-F859-A7B38A8E8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59314" y="2483484"/>
                <a:ext cx="2880000" cy="249451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2024-06-01T12:59:37Z</dcterms:created>
  <dcterms:modified xsi:type="dcterms:W3CDTF">2024-08-29T15:39:52Z</dcterms:modified>
</cp:coreProperties>
</file>