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00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81" d="100"/>
          <a:sy n="81" d="100"/>
        </p:scale>
        <p:origin x="1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6F3-1CB1-5C4D-A638-75DD0E863858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0F3D-D5D4-F442-9E2E-9BDD67A92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76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6F3-1CB1-5C4D-A638-75DD0E863858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0F3D-D5D4-F442-9E2E-9BDD67A92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60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6F3-1CB1-5C4D-A638-75DD0E863858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0F3D-D5D4-F442-9E2E-9BDD67A92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837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6F3-1CB1-5C4D-A638-75DD0E863858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0F3D-D5D4-F442-9E2E-9BDD67A92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34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6F3-1CB1-5C4D-A638-75DD0E863858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0F3D-D5D4-F442-9E2E-9BDD67A92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22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6F3-1CB1-5C4D-A638-75DD0E863858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0F3D-D5D4-F442-9E2E-9BDD67A92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28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6F3-1CB1-5C4D-A638-75DD0E863858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0F3D-D5D4-F442-9E2E-9BDD67A92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72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6F3-1CB1-5C4D-A638-75DD0E863858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0F3D-D5D4-F442-9E2E-9BDD67A92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50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6F3-1CB1-5C4D-A638-75DD0E863858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0F3D-D5D4-F442-9E2E-9BDD67A92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35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6F3-1CB1-5C4D-A638-75DD0E863858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0F3D-D5D4-F442-9E2E-9BDD67A92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89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366F3-1CB1-5C4D-A638-75DD0E863858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CF0F3D-D5D4-F442-9E2E-9BDD67A92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76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366F3-1CB1-5C4D-A638-75DD0E863858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F0F3D-D5D4-F442-9E2E-9BDD67A92F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02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slide" Target="slide1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10" Type="http://schemas.openxmlformats.org/officeDocument/2006/relationships/image" Target="../media/image40.png"/><Relationship Id="rId4" Type="http://schemas.openxmlformats.org/officeDocument/2006/relationships/image" Target="../media/image10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7B19DFF-EE02-CA63-1B8D-34B32C34F1F4}"/>
              </a:ext>
            </a:extLst>
          </p:cNvPr>
          <p:cNvSpPr/>
          <p:nvPr/>
        </p:nvSpPr>
        <p:spPr>
          <a:xfrm>
            <a:off x="2160000" y="2160000"/>
            <a:ext cx="4320000" cy="432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0BE11557-62C3-D521-A1C3-FBE9DA3C3E6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16376993"/>
                  </p:ext>
                </p:extLst>
              </p:nvPr>
            </p:nvGraphicFramePr>
            <p:xfrm>
              <a:off x="381" y="0"/>
              <a:ext cx="4320000" cy="4320000"/>
            </p:xfrm>
            <a:graphic>
              <a:graphicData uri="http://schemas.microsoft.com/office/powerpoint/2016/slidezoom">
                <pslz:sldZm>
                  <pslz:sldZmObj sldId="256" cId="3613599974">
                    <pslz:zmPr id="{1240EDBD-EEEB-B24F-A68E-C4464C734F88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20000" cy="432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BE11557-62C3-D521-A1C3-FBE9DA3C3E6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" y="0"/>
                <a:ext cx="4320000" cy="43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97B12E58-95A5-9A28-CD04-98ACB4F4272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56998673"/>
                  </p:ext>
                </p:extLst>
              </p:nvPr>
            </p:nvGraphicFramePr>
            <p:xfrm>
              <a:off x="4320763" y="0"/>
              <a:ext cx="4320000" cy="4320000"/>
            </p:xfrm>
            <a:graphic>
              <a:graphicData uri="http://schemas.microsoft.com/office/powerpoint/2016/slidezoom">
                <pslz:sldZm>
                  <pslz:sldZmObj sldId="256" cId="3613599974">
                    <pslz:zmPr id="{1240EDBD-EEEB-B24F-A68E-C4464C734F88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20000" cy="432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7B12E58-95A5-9A28-CD04-98ACB4F4272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20763" y="0"/>
                <a:ext cx="4320000" cy="43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D8D6E02B-E2FA-7DEA-A457-D3B7C86FFBE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96993603"/>
                  </p:ext>
                </p:extLst>
              </p:nvPr>
            </p:nvGraphicFramePr>
            <p:xfrm>
              <a:off x="-1" y="4320763"/>
              <a:ext cx="4320000" cy="4320000"/>
            </p:xfrm>
            <a:graphic>
              <a:graphicData uri="http://schemas.microsoft.com/office/powerpoint/2016/slidezoom">
                <pslz:sldZm>
                  <pslz:sldZmObj sldId="256" cId="3613599974">
                    <pslz:zmPr id="{1240EDBD-EEEB-B24F-A68E-C4464C734F88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20000" cy="432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D8D6E02B-E2FA-7DEA-A457-D3B7C86FFB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" y="4320763"/>
                <a:ext cx="4320000" cy="43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FCE4F1B0-469D-E808-E3D1-DE4AE451A79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6131895"/>
                  </p:ext>
                </p:extLst>
              </p:nvPr>
            </p:nvGraphicFramePr>
            <p:xfrm>
              <a:off x="4320763" y="4320000"/>
              <a:ext cx="4320000" cy="4320000"/>
            </p:xfrm>
            <a:graphic>
              <a:graphicData uri="http://schemas.microsoft.com/office/powerpoint/2016/slidezoom">
                <pslz:sldZm>
                  <pslz:sldZmObj sldId="256" cId="3613599974">
                    <pslz:zmPr id="{1240EDBD-EEEB-B24F-A68E-C4464C734F88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20000" cy="432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CE4F1B0-469D-E808-E3D1-DE4AE451A79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20763" y="4320000"/>
                <a:ext cx="4320000" cy="4320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DD26E9DC-B9E8-0F2E-18F1-18705F141334}"/>
              </a:ext>
            </a:extLst>
          </p:cNvPr>
          <p:cNvSpPr/>
          <p:nvPr/>
        </p:nvSpPr>
        <p:spPr>
          <a:xfrm>
            <a:off x="0" y="0"/>
            <a:ext cx="8640763" cy="8640763"/>
          </a:xfrm>
          <a:prstGeom prst="ellipse">
            <a:avLst/>
          </a:prstGeom>
          <a:gradFill>
            <a:gsLst>
              <a:gs pos="68000">
                <a:srgbClr val="808080">
                  <a:alpha val="50000"/>
                </a:srgbClr>
              </a:gs>
              <a:gs pos="56000">
                <a:schemeClr val="tx1">
                  <a:alpha val="10000"/>
                </a:schemeClr>
              </a:gs>
              <a:gs pos="7100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599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2</cp:revision>
  <dcterms:created xsi:type="dcterms:W3CDTF">2024-11-18T16:59:01Z</dcterms:created>
  <dcterms:modified xsi:type="dcterms:W3CDTF">2024-11-20T23:11:10Z</dcterms:modified>
</cp:coreProperties>
</file>