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1"/>
    <p:restoredTop sz="94536"/>
  </p:normalViewPr>
  <p:slideViewPr>
    <p:cSldViewPr snapToGrid="0">
      <p:cViewPr>
        <p:scale>
          <a:sx n="126" d="100"/>
          <a:sy n="126" d="100"/>
        </p:scale>
        <p:origin x="104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49B57-4E98-A043-9A4F-13B7731DDAA2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4D2FB-A682-254C-B8DE-F5E5B03EA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9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4D2FB-A682-254C-B8DE-F5E5B03EAE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84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2B01-E94E-1F42-9DAC-52F64EF1A8C9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BF1A-570D-D645-8BF2-2E16953A9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00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2B01-E94E-1F42-9DAC-52F64EF1A8C9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BF1A-570D-D645-8BF2-2E16953A9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12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2B01-E94E-1F42-9DAC-52F64EF1A8C9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BF1A-570D-D645-8BF2-2E16953A9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9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2B01-E94E-1F42-9DAC-52F64EF1A8C9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BF1A-570D-D645-8BF2-2E16953A9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42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2B01-E94E-1F42-9DAC-52F64EF1A8C9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BF1A-570D-D645-8BF2-2E16953A9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7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2B01-E94E-1F42-9DAC-52F64EF1A8C9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BF1A-570D-D645-8BF2-2E16953A9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25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2B01-E94E-1F42-9DAC-52F64EF1A8C9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BF1A-570D-D645-8BF2-2E16953A9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61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2B01-E94E-1F42-9DAC-52F64EF1A8C9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BF1A-570D-D645-8BF2-2E16953A9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0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2B01-E94E-1F42-9DAC-52F64EF1A8C9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BF1A-570D-D645-8BF2-2E16953A9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89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2B01-E94E-1F42-9DAC-52F64EF1A8C9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BF1A-570D-D645-8BF2-2E16953A9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8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D2B01-E94E-1F42-9DAC-52F64EF1A8C9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BF1A-570D-D645-8BF2-2E16953A9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5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2B01-E94E-1F42-9DAC-52F64EF1A8C9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BF1A-570D-D645-8BF2-2E16953A9C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28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263BF324-9499-8B62-9691-4F5C357B5D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565154"/>
                  </p:ext>
                </p:extLst>
              </p:nvPr>
            </p:nvGraphicFramePr>
            <p:xfrm>
              <a:off x="1786372" y="1732768"/>
              <a:ext cx="3600000" cy="3600000"/>
            </p:xfrm>
            <a:graphic>
              <a:graphicData uri="http://schemas.microsoft.com/office/powerpoint/2016/slidezoom">
                <pslz:sldZm>
                  <pslz:sldZmObj sldId="256" cId="2188264023">
                    <pslz:zmPr id="{04C568AB-C207-804E-AC90-ACA3C2B02870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63BF324-9499-8B62-9691-4F5C357B5D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6372" y="1732768"/>
                <a:ext cx="3600000" cy="360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E6C8022D-891F-1C68-E2CF-BB226A70C5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6975318"/>
                  </p:ext>
                </p:extLst>
              </p:nvPr>
            </p:nvGraphicFramePr>
            <p:xfrm>
              <a:off x="123256" y="2394941"/>
              <a:ext cx="3600000" cy="3600000"/>
            </p:xfrm>
            <a:graphic>
              <a:graphicData uri="http://schemas.microsoft.com/office/powerpoint/2016/slidezoom">
                <pslz:sldZm>
                  <pslz:sldZmObj sldId="256" cId="2188264023">
                    <pslz:zmPr id="{04C568AB-C207-804E-AC90-ACA3C2B0287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6C8022D-891F-1C68-E2CF-BB226A70C5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256" y="2394941"/>
                <a:ext cx="3600000" cy="36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74C57513-C259-4919-B6F4-9E9E9887EC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6546180"/>
                  </p:ext>
                </p:extLst>
              </p:nvPr>
            </p:nvGraphicFramePr>
            <p:xfrm>
              <a:off x="3449488" y="2367357"/>
              <a:ext cx="3600000" cy="3600000"/>
            </p:xfrm>
            <a:graphic>
              <a:graphicData uri="http://schemas.microsoft.com/office/powerpoint/2016/slidezoom">
                <pslz:sldZm>
                  <pslz:sldZmObj sldId="256" cId="2188264023">
                    <pslz:zmPr id="{04C568AB-C207-804E-AC90-ACA3C2B02870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4C57513-C259-4919-B6F4-9E9E9887EC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9488" y="2367357"/>
                <a:ext cx="3600000" cy="36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06F2177E-5F41-ABB6-DDEB-04B1DC5C15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1372377"/>
                  </p:ext>
                </p:extLst>
              </p:nvPr>
            </p:nvGraphicFramePr>
            <p:xfrm>
              <a:off x="1799656" y="113938"/>
              <a:ext cx="3600000" cy="3600000"/>
            </p:xfrm>
            <a:graphic>
              <a:graphicData uri="http://schemas.microsoft.com/office/powerpoint/2016/slidezoom">
                <pslz:sldZm>
                  <pslz:sldZmObj sldId="256" cId="2188264023">
                    <pslz:zmPr id="{04C568AB-C207-804E-AC90-ACA3C2B02870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6F2177E-5F41-ABB6-DDEB-04B1DC5C15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656" y="113938"/>
                <a:ext cx="3600000" cy="36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A77F767E-276B-8682-514B-9C82ABFB29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5514257"/>
                  </p:ext>
                </p:extLst>
              </p:nvPr>
            </p:nvGraphicFramePr>
            <p:xfrm>
              <a:off x="1799656" y="3466224"/>
              <a:ext cx="3600000" cy="3600000"/>
            </p:xfrm>
            <a:graphic>
              <a:graphicData uri="http://schemas.microsoft.com/office/powerpoint/2016/slidezoom">
                <pslz:sldZm>
                  <pslz:sldZmObj sldId="256" cId="2188264023">
                    <pslz:zmPr id="{04C568AB-C207-804E-AC90-ACA3C2B02870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77F767E-276B-8682-514B-9C82ABFB29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99656" y="3466224"/>
                <a:ext cx="3600000" cy="3600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riangle 12">
            <a:extLst>
              <a:ext uri="{FF2B5EF4-FFF2-40B4-BE49-F238E27FC236}">
                <a16:creationId xmlns:a16="http://schemas.microsoft.com/office/drawing/2014/main" id="{3FB6F9D1-D617-3567-59D2-787BB750466A}"/>
              </a:ext>
            </a:extLst>
          </p:cNvPr>
          <p:cNvSpPr/>
          <p:nvPr/>
        </p:nvSpPr>
        <p:spPr>
          <a:xfrm rot="5400000">
            <a:off x="1902295" y="1939409"/>
            <a:ext cx="6692154" cy="3297432"/>
          </a:xfrm>
          <a:prstGeom prst="triangle">
            <a:avLst>
              <a:gd name="adj" fmla="val 67124"/>
            </a:avLst>
          </a:prstGeom>
          <a:solidFill>
            <a:schemeClr val="tx1">
              <a:lumMod val="95000"/>
              <a:lumOff val="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91B7D61D-F75B-9ADE-8916-D6062B7B225F}"/>
              </a:ext>
            </a:extLst>
          </p:cNvPr>
          <p:cNvSpPr/>
          <p:nvPr/>
        </p:nvSpPr>
        <p:spPr>
          <a:xfrm rot="16200000" flipH="1">
            <a:off x="-1435497" y="1899046"/>
            <a:ext cx="6705602" cy="3364705"/>
          </a:xfrm>
          <a:prstGeom prst="triangle">
            <a:avLst>
              <a:gd name="adj" fmla="val 67977"/>
            </a:avLst>
          </a:prstGeom>
          <a:solidFill>
            <a:schemeClr val="bg1">
              <a:lumMod val="8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26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2024-10-13T20:14:23Z</dcterms:created>
  <dcterms:modified xsi:type="dcterms:W3CDTF">2024-10-13T22:28:52Z</dcterms:modified>
</cp:coreProperties>
</file>