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0432FF"/>
    <a:srgbClr val="00FA00"/>
    <a:srgbClr val="FF2600"/>
    <a:srgbClr val="FFF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46"/>
    <p:restoredTop sz="96197"/>
  </p:normalViewPr>
  <p:slideViewPr>
    <p:cSldViewPr snapToGrid="0">
      <p:cViewPr>
        <p:scale>
          <a:sx n="75" d="100"/>
          <a:sy n="75" d="100"/>
        </p:scale>
        <p:origin x="7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4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0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7EE6-B061-CA4C-8D4E-EDA22BD3332D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331D495E-F215-B183-19F8-810219DBFF92}"/>
              </a:ext>
            </a:extLst>
          </p:cNvPr>
          <p:cNvSpPr/>
          <p:nvPr/>
        </p:nvSpPr>
        <p:spPr>
          <a:xfrm>
            <a:off x="1017923" y="4950169"/>
            <a:ext cx="6396383" cy="3299143"/>
          </a:xfrm>
          <a:custGeom>
            <a:avLst/>
            <a:gdLst>
              <a:gd name="connsiteX0" fmla="*/ 2076995 w 4140926"/>
              <a:gd name="connsiteY0" fmla="*/ 0 h 5172891"/>
              <a:gd name="connsiteX1" fmla="*/ 0 w 4140926"/>
              <a:gd name="connsiteY1" fmla="*/ 4362994 h 5172891"/>
              <a:gd name="connsiteX2" fmla="*/ 4140926 w 4140926"/>
              <a:gd name="connsiteY2" fmla="*/ 5172891 h 5172891"/>
              <a:gd name="connsiteX3" fmla="*/ 2076995 w 4140926"/>
              <a:gd name="connsiteY3" fmla="*/ 0 h 5172891"/>
              <a:gd name="connsiteX0" fmla="*/ 2076995 w 4702629"/>
              <a:gd name="connsiteY0" fmla="*/ 0 h 4637314"/>
              <a:gd name="connsiteX1" fmla="*/ 0 w 4702629"/>
              <a:gd name="connsiteY1" fmla="*/ 4362994 h 4637314"/>
              <a:gd name="connsiteX2" fmla="*/ 4702629 w 4702629"/>
              <a:gd name="connsiteY2" fmla="*/ 4637314 h 4637314"/>
              <a:gd name="connsiteX3" fmla="*/ 2076995 w 4702629"/>
              <a:gd name="connsiteY3" fmla="*/ 0 h 4637314"/>
              <a:gd name="connsiteX0" fmla="*/ 2076995 w 4806801"/>
              <a:gd name="connsiteY0" fmla="*/ 0 h 4452120"/>
              <a:gd name="connsiteX1" fmla="*/ 0 w 4806801"/>
              <a:gd name="connsiteY1" fmla="*/ 4362994 h 4452120"/>
              <a:gd name="connsiteX2" fmla="*/ 4806801 w 4806801"/>
              <a:gd name="connsiteY2" fmla="*/ 4452120 h 4452120"/>
              <a:gd name="connsiteX3" fmla="*/ 2076995 w 4806801"/>
              <a:gd name="connsiteY3" fmla="*/ 0 h 4452120"/>
              <a:gd name="connsiteX0" fmla="*/ 2076995 w 4714203"/>
              <a:gd name="connsiteY0" fmla="*/ 0 h 4602591"/>
              <a:gd name="connsiteX1" fmla="*/ 0 w 4714203"/>
              <a:gd name="connsiteY1" fmla="*/ 4362994 h 4602591"/>
              <a:gd name="connsiteX2" fmla="*/ 4714203 w 4714203"/>
              <a:gd name="connsiteY2" fmla="*/ 4602591 h 4602591"/>
              <a:gd name="connsiteX3" fmla="*/ 2076995 w 4714203"/>
              <a:gd name="connsiteY3" fmla="*/ 0 h 4602591"/>
              <a:gd name="connsiteX0" fmla="*/ 2737395 w 5374603"/>
              <a:gd name="connsiteY0" fmla="*/ 0 h 4602591"/>
              <a:gd name="connsiteX1" fmla="*/ 0 w 5374603"/>
              <a:gd name="connsiteY1" fmla="*/ 3816894 h 4602591"/>
              <a:gd name="connsiteX2" fmla="*/ 5374603 w 5374603"/>
              <a:gd name="connsiteY2" fmla="*/ 4602591 h 4602591"/>
              <a:gd name="connsiteX3" fmla="*/ 2737395 w 5374603"/>
              <a:gd name="connsiteY3" fmla="*/ 0 h 4602591"/>
              <a:gd name="connsiteX0" fmla="*/ 2763363 w 5400571"/>
              <a:gd name="connsiteY0" fmla="*/ 0 h 4602591"/>
              <a:gd name="connsiteX1" fmla="*/ 0 w 5400571"/>
              <a:gd name="connsiteY1" fmla="*/ 4024480 h 4602591"/>
              <a:gd name="connsiteX2" fmla="*/ 5400571 w 5400571"/>
              <a:gd name="connsiteY2" fmla="*/ 4602591 h 4602591"/>
              <a:gd name="connsiteX3" fmla="*/ 2763363 w 5400571"/>
              <a:gd name="connsiteY3" fmla="*/ 0 h 4602591"/>
              <a:gd name="connsiteX0" fmla="*/ 2711426 w 5400571"/>
              <a:gd name="connsiteY0" fmla="*/ 0 h 4558109"/>
              <a:gd name="connsiteX1" fmla="*/ 0 w 5400571"/>
              <a:gd name="connsiteY1" fmla="*/ 3979998 h 4558109"/>
              <a:gd name="connsiteX2" fmla="*/ 5400571 w 5400571"/>
              <a:gd name="connsiteY2" fmla="*/ 4558109 h 4558109"/>
              <a:gd name="connsiteX3" fmla="*/ 2711426 w 5400571"/>
              <a:gd name="connsiteY3" fmla="*/ 0 h 4558109"/>
              <a:gd name="connsiteX0" fmla="*/ 2711426 w 5283713"/>
              <a:gd name="connsiteY0" fmla="*/ 0 h 4513626"/>
              <a:gd name="connsiteX1" fmla="*/ 0 w 5283713"/>
              <a:gd name="connsiteY1" fmla="*/ 3979998 h 4513626"/>
              <a:gd name="connsiteX2" fmla="*/ 5283713 w 5283713"/>
              <a:gd name="connsiteY2" fmla="*/ 4513626 h 4513626"/>
              <a:gd name="connsiteX3" fmla="*/ 2711426 w 5283713"/>
              <a:gd name="connsiteY3" fmla="*/ 0 h 4513626"/>
              <a:gd name="connsiteX0" fmla="*/ 2699376 w 5271663"/>
              <a:gd name="connsiteY0" fmla="*/ 0 h 4513626"/>
              <a:gd name="connsiteX1" fmla="*/ 0 w 5271663"/>
              <a:gd name="connsiteY1" fmla="*/ 3993758 h 4513626"/>
              <a:gd name="connsiteX2" fmla="*/ 5271663 w 5271663"/>
              <a:gd name="connsiteY2" fmla="*/ 4513626 h 4513626"/>
              <a:gd name="connsiteX3" fmla="*/ 2699376 w 5271663"/>
              <a:gd name="connsiteY3" fmla="*/ 0 h 4513626"/>
              <a:gd name="connsiteX0" fmla="*/ 2759623 w 5271663"/>
              <a:gd name="connsiteY0" fmla="*/ 0 h 4499866"/>
              <a:gd name="connsiteX1" fmla="*/ 0 w 5271663"/>
              <a:gd name="connsiteY1" fmla="*/ 3979998 h 4499866"/>
              <a:gd name="connsiteX2" fmla="*/ 5271663 w 5271663"/>
              <a:gd name="connsiteY2" fmla="*/ 4499866 h 4499866"/>
              <a:gd name="connsiteX3" fmla="*/ 2759623 w 5271663"/>
              <a:gd name="connsiteY3" fmla="*/ 0 h 4499866"/>
              <a:gd name="connsiteX0" fmla="*/ 2759623 w 5292749"/>
              <a:gd name="connsiteY0" fmla="*/ 0 h 4510186"/>
              <a:gd name="connsiteX1" fmla="*/ 0 w 5292749"/>
              <a:gd name="connsiteY1" fmla="*/ 3979998 h 4510186"/>
              <a:gd name="connsiteX2" fmla="*/ 5292749 w 5292749"/>
              <a:gd name="connsiteY2" fmla="*/ 4510186 h 4510186"/>
              <a:gd name="connsiteX3" fmla="*/ 2759623 w 5292749"/>
              <a:gd name="connsiteY3" fmla="*/ 0 h 4510186"/>
              <a:gd name="connsiteX0" fmla="*/ 0 w 5456861"/>
              <a:gd name="connsiteY0" fmla="*/ 0 h 1778418"/>
              <a:gd name="connsiteX1" fmla="*/ 164112 w 5456861"/>
              <a:gd name="connsiteY1" fmla="*/ 1248230 h 1778418"/>
              <a:gd name="connsiteX2" fmla="*/ 5456861 w 5456861"/>
              <a:gd name="connsiteY2" fmla="*/ 1778418 h 1778418"/>
              <a:gd name="connsiteX3" fmla="*/ 0 w 5456861"/>
              <a:gd name="connsiteY3" fmla="*/ 0 h 1778418"/>
              <a:gd name="connsiteX0" fmla="*/ 0 w 5279665"/>
              <a:gd name="connsiteY0" fmla="*/ 0 h 1248230"/>
              <a:gd name="connsiteX1" fmla="*/ 164112 w 5279665"/>
              <a:gd name="connsiteY1" fmla="*/ 1248230 h 1248230"/>
              <a:gd name="connsiteX2" fmla="*/ 5279665 w 5279665"/>
              <a:gd name="connsiteY2" fmla="*/ 581162 h 1248230"/>
              <a:gd name="connsiteX3" fmla="*/ 0 w 5279665"/>
              <a:gd name="connsiteY3" fmla="*/ 0 h 1248230"/>
              <a:gd name="connsiteX0" fmla="*/ 0 w 5279665"/>
              <a:gd name="connsiteY0" fmla="*/ 0 h 3069409"/>
              <a:gd name="connsiteX1" fmla="*/ 2098502 w 5279665"/>
              <a:gd name="connsiteY1" fmla="*/ 3069409 h 3069409"/>
              <a:gd name="connsiteX2" fmla="*/ 5279665 w 5279665"/>
              <a:gd name="connsiteY2" fmla="*/ 581162 h 3069409"/>
              <a:gd name="connsiteX3" fmla="*/ 0 w 5279665"/>
              <a:gd name="connsiteY3" fmla="*/ 0 h 3069409"/>
              <a:gd name="connsiteX0" fmla="*/ 0 w 5314828"/>
              <a:gd name="connsiteY0" fmla="*/ 0 h 3069409"/>
              <a:gd name="connsiteX1" fmla="*/ 2098502 w 5314828"/>
              <a:gd name="connsiteY1" fmla="*/ 3069409 h 3069409"/>
              <a:gd name="connsiteX2" fmla="*/ 5314828 w 5314828"/>
              <a:gd name="connsiteY2" fmla="*/ 544352 h 3069409"/>
              <a:gd name="connsiteX3" fmla="*/ 0 w 5314828"/>
              <a:gd name="connsiteY3" fmla="*/ 0 h 3069409"/>
              <a:gd name="connsiteX0" fmla="*/ 0 w 5267944"/>
              <a:gd name="connsiteY0" fmla="*/ 0 h 3049331"/>
              <a:gd name="connsiteX1" fmla="*/ 2051618 w 5267944"/>
              <a:gd name="connsiteY1" fmla="*/ 3049331 h 3049331"/>
              <a:gd name="connsiteX2" fmla="*/ 5267944 w 5267944"/>
              <a:gd name="connsiteY2" fmla="*/ 524274 h 3049331"/>
              <a:gd name="connsiteX3" fmla="*/ 0 w 5267944"/>
              <a:gd name="connsiteY3" fmla="*/ 0 h 3049331"/>
              <a:gd name="connsiteX0" fmla="*/ 0 w 5267944"/>
              <a:gd name="connsiteY0" fmla="*/ 0 h 3102872"/>
              <a:gd name="connsiteX1" fmla="*/ 2080921 w 5267944"/>
              <a:gd name="connsiteY1" fmla="*/ 3102872 h 3102872"/>
              <a:gd name="connsiteX2" fmla="*/ 5267944 w 5267944"/>
              <a:gd name="connsiteY2" fmla="*/ 524274 h 3102872"/>
              <a:gd name="connsiteX3" fmla="*/ 0 w 5267944"/>
              <a:gd name="connsiteY3" fmla="*/ 0 h 310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7944" h="3102872">
                <a:moveTo>
                  <a:pt x="0" y="0"/>
                </a:moveTo>
                <a:lnTo>
                  <a:pt x="2080921" y="3102872"/>
                </a:lnTo>
                <a:lnTo>
                  <a:pt x="5267944" y="52427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E3C6229-F8B9-797D-2896-F2BFB98C7C5B}"/>
              </a:ext>
            </a:extLst>
          </p:cNvPr>
          <p:cNvSpPr/>
          <p:nvPr/>
        </p:nvSpPr>
        <p:spPr>
          <a:xfrm>
            <a:off x="1007862" y="724376"/>
            <a:ext cx="6426502" cy="4795476"/>
          </a:xfrm>
          <a:custGeom>
            <a:avLst/>
            <a:gdLst>
              <a:gd name="connsiteX0" fmla="*/ 2076995 w 4140926"/>
              <a:gd name="connsiteY0" fmla="*/ 0 h 5172891"/>
              <a:gd name="connsiteX1" fmla="*/ 0 w 4140926"/>
              <a:gd name="connsiteY1" fmla="*/ 4362994 h 5172891"/>
              <a:gd name="connsiteX2" fmla="*/ 4140926 w 4140926"/>
              <a:gd name="connsiteY2" fmla="*/ 5172891 h 5172891"/>
              <a:gd name="connsiteX3" fmla="*/ 2076995 w 4140926"/>
              <a:gd name="connsiteY3" fmla="*/ 0 h 5172891"/>
              <a:gd name="connsiteX0" fmla="*/ 2076995 w 4702629"/>
              <a:gd name="connsiteY0" fmla="*/ 0 h 4637314"/>
              <a:gd name="connsiteX1" fmla="*/ 0 w 4702629"/>
              <a:gd name="connsiteY1" fmla="*/ 4362994 h 4637314"/>
              <a:gd name="connsiteX2" fmla="*/ 4702629 w 4702629"/>
              <a:gd name="connsiteY2" fmla="*/ 4637314 h 4637314"/>
              <a:gd name="connsiteX3" fmla="*/ 2076995 w 4702629"/>
              <a:gd name="connsiteY3" fmla="*/ 0 h 4637314"/>
              <a:gd name="connsiteX0" fmla="*/ 2076995 w 4806801"/>
              <a:gd name="connsiteY0" fmla="*/ 0 h 4452120"/>
              <a:gd name="connsiteX1" fmla="*/ 0 w 4806801"/>
              <a:gd name="connsiteY1" fmla="*/ 4362994 h 4452120"/>
              <a:gd name="connsiteX2" fmla="*/ 4806801 w 4806801"/>
              <a:gd name="connsiteY2" fmla="*/ 4452120 h 4452120"/>
              <a:gd name="connsiteX3" fmla="*/ 2076995 w 4806801"/>
              <a:gd name="connsiteY3" fmla="*/ 0 h 4452120"/>
              <a:gd name="connsiteX0" fmla="*/ 2076995 w 4714203"/>
              <a:gd name="connsiteY0" fmla="*/ 0 h 4602591"/>
              <a:gd name="connsiteX1" fmla="*/ 0 w 4714203"/>
              <a:gd name="connsiteY1" fmla="*/ 4362994 h 4602591"/>
              <a:gd name="connsiteX2" fmla="*/ 4714203 w 4714203"/>
              <a:gd name="connsiteY2" fmla="*/ 4602591 h 4602591"/>
              <a:gd name="connsiteX3" fmla="*/ 2076995 w 4714203"/>
              <a:gd name="connsiteY3" fmla="*/ 0 h 4602591"/>
              <a:gd name="connsiteX0" fmla="*/ 2737395 w 5374603"/>
              <a:gd name="connsiteY0" fmla="*/ 0 h 4602591"/>
              <a:gd name="connsiteX1" fmla="*/ 0 w 5374603"/>
              <a:gd name="connsiteY1" fmla="*/ 3816894 h 4602591"/>
              <a:gd name="connsiteX2" fmla="*/ 5374603 w 5374603"/>
              <a:gd name="connsiteY2" fmla="*/ 4602591 h 4602591"/>
              <a:gd name="connsiteX3" fmla="*/ 2737395 w 5374603"/>
              <a:gd name="connsiteY3" fmla="*/ 0 h 4602591"/>
              <a:gd name="connsiteX0" fmla="*/ 2763363 w 5400571"/>
              <a:gd name="connsiteY0" fmla="*/ 0 h 4602591"/>
              <a:gd name="connsiteX1" fmla="*/ 0 w 5400571"/>
              <a:gd name="connsiteY1" fmla="*/ 4024480 h 4602591"/>
              <a:gd name="connsiteX2" fmla="*/ 5400571 w 5400571"/>
              <a:gd name="connsiteY2" fmla="*/ 4602591 h 4602591"/>
              <a:gd name="connsiteX3" fmla="*/ 2763363 w 5400571"/>
              <a:gd name="connsiteY3" fmla="*/ 0 h 4602591"/>
              <a:gd name="connsiteX0" fmla="*/ 2711426 w 5400571"/>
              <a:gd name="connsiteY0" fmla="*/ 0 h 4558109"/>
              <a:gd name="connsiteX1" fmla="*/ 0 w 5400571"/>
              <a:gd name="connsiteY1" fmla="*/ 3979998 h 4558109"/>
              <a:gd name="connsiteX2" fmla="*/ 5400571 w 5400571"/>
              <a:gd name="connsiteY2" fmla="*/ 4558109 h 4558109"/>
              <a:gd name="connsiteX3" fmla="*/ 2711426 w 5400571"/>
              <a:gd name="connsiteY3" fmla="*/ 0 h 4558109"/>
              <a:gd name="connsiteX0" fmla="*/ 2711426 w 5283713"/>
              <a:gd name="connsiteY0" fmla="*/ 0 h 4513626"/>
              <a:gd name="connsiteX1" fmla="*/ 0 w 5283713"/>
              <a:gd name="connsiteY1" fmla="*/ 3979998 h 4513626"/>
              <a:gd name="connsiteX2" fmla="*/ 5283713 w 5283713"/>
              <a:gd name="connsiteY2" fmla="*/ 4513626 h 4513626"/>
              <a:gd name="connsiteX3" fmla="*/ 2711426 w 5283713"/>
              <a:gd name="connsiteY3" fmla="*/ 0 h 4513626"/>
              <a:gd name="connsiteX0" fmla="*/ 2699376 w 5271663"/>
              <a:gd name="connsiteY0" fmla="*/ 0 h 4513626"/>
              <a:gd name="connsiteX1" fmla="*/ 0 w 5271663"/>
              <a:gd name="connsiteY1" fmla="*/ 3993758 h 4513626"/>
              <a:gd name="connsiteX2" fmla="*/ 5271663 w 5271663"/>
              <a:gd name="connsiteY2" fmla="*/ 4513626 h 4513626"/>
              <a:gd name="connsiteX3" fmla="*/ 2699376 w 5271663"/>
              <a:gd name="connsiteY3" fmla="*/ 0 h 4513626"/>
              <a:gd name="connsiteX0" fmla="*/ 2759623 w 5271663"/>
              <a:gd name="connsiteY0" fmla="*/ 0 h 4499866"/>
              <a:gd name="connsiteX1" fmla="*/ 0 w 5271663"/>
              <a:gd name="connsiteY1" fmla="*/ 3979998 h 4499866"/>
              <a:gd name="connsiteX2" fmla="*/ 5271663 w 5271663"/>
              <a:gd name="connsiteY2" fmla="*/ 4499866 h 4499866"/>
              <a:gd name="connsiteX3" fmla="*/ 2759623 w 5271663"/>
              <a:gd name="connsiteY3" fmla="*/ 0 h 4499866"/>
              <a:gd name="connsiteX0" fmla="*/ 2759623 w 5292749"/>
              <a:gd name="connsiteY0" fmla="*/ 0 h 4510186"/>
              <a:gd name="connsiteX1" fmla="*/ 0 w 5292749"/>
              <a:gd name="connsiteY1" fmla="*/ 3979998 h 4510186"/>
              <a:gd name="connsiteX2" fmla="*/ 5292749 w 5292749"/>
              <a:gd name="connsiteY2" fmla="*/ 4510186 h 4510186"/>
              <a:gd name="connsiteX3" fmla="*/ 2759623 w 5292749"/>
              <a:gd name="connsiteY3" fmla="*/ 0 h 45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2749" h="4510186">
                <a:moveTo>
                  <a:pt x="2759623" y="0"/>
                </a:moveTo>
                <a:lnTo>
                  <a:pt x="0" y="3979998"/>
                </a:lnTo>
                <a:lnTo>
                  <a:pt x="5292749" y="4510186"/>
                </a:lnTo>
                <a:lnTo>
                  <a:pt x="275962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3852954"/>
                  </p:ext>
                </p:extLst>
              </p:nvPr>
            </p:nvGraphicFramePr>
            <p:xfrm>
              <a:off x="512053" y="2483723"/>
              <a:ext cx="4320000" cy="432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2053" y="2483723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B5FB18C-D1BB-850F-161E-84E3F3A4A8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8790636"/>
                  </p:ext>
                </p:extLst>
              </p:nvPr>
            </p:nvGraphicFramePr>
            <p:xfrm>
              <a:off x="3714679" y="2752575"/>
              <a:ext cx="4320000" cy="432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B5FB18C-D1BB-850F-161E-84E3F3A4A8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4679" y="2752575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D818B2D6-7E58-95CD-9BDA-A93BEDB600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0785825"/>
                  </p:ext>
                </p:extLst>
              </p:nvPr>
            </p:nvGraphicFramePr>
            <p:xfrm>
              <a:off x="2179252" y="365563"/>
              <a:ext cx="4320000" cy="432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18B2D6-7E58-95CD-9BDA-A93BEDB600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9252" y="365563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4203B23B-04D4-88A1-0DAA-CF5CDBEEA2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0708360"/>
                  </p:ext>
                </p:extLst>
              </p:nvPr>
            </p:nvGraphicFramePr>
            <p:xfrm>
              <a:off x="1772763" y="4118120"/>
              <a:ext cx="4320000" cy="432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203B23B-04D4-88A1-0DAA-CF5CDBEEA2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2763" y="4118120"/>
                <a:ext cx="4320000" cy="4320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3B8703BC-9153-1AD6-C8BB-CE9DEF45256A}"/>
              </a:ext>
            </a:extLst>
          </p:cNvPr>
          <p:cNvSpPr/>
          <p:nvPr/>
        </p:nvSpPr>
        <p:spPr>
          <a:xfrm>
            <a:off x="3547404" y="729038"/>
            <a:ext cx="3878502" cy="7518549"/>
          </a:xfrm>
          <a:custGeom>
            <a:avLst/>
            <a:gdLst>
              <a:gd name="connsiteX0" fmla="*/ 2873828 w 2873828"/>
              <a:gd name="connsiteY0" fmla="*/ 5146766 h 6296297"/>
              <a:gd name="connsiteX1" fmla="*/ 822960 w 2873828"/>
              <a:gd name="connsiteY1" fmla="*/ 0 h 6296297"/>
              <a:gd name="connsiteX2" fmla="*/ 0 w 2873828"/>
              <a:gd name="connsiteY2" fmla="*/ 6296297 h 6296297"/>
              <a:gd name="connsiteX3" fmla="*/ 2873828 w 2873828"/>
              <a:gd name="connsiteY3" fmla="*/ 5146766 h 6296297"/>
              <a:gd name="connsiteX0" fmla="*/ 2873828 w 2873828"/>
              <a:gd name="connsiteY0" fmla="*/ 5175540 h 6325071"/>
              <a:gd name="connsiteX1" fmla="*/ 813369 w 2873828"/>
              <a:gd name="connsiteY1" fmla="*/ 0 h 6325071"/>
              <a:gd name="connsiteX2" fmla="*/ 0 w 2873828"/>
              <a:gd name="connsiteY2" fmla="*/ 6325071 h 6325071"/>
              <a:gd name="connsiteX3" fmla="*/ 2873828 w 2873828"/>
              <a:gd name="connsiteY3" fmla="*/ 5175540 h 6325071"/>
              <a:gd name="connsiteX0" fmla="*/ 2880222 w 2880222"/>
              <a:gd name="connsiteY0" fmla="*/ 5175540 h 6337860"/>
              <a:gd name="connsiteX1" fmla="*/ 819763 w 2880222"/>
              <a:gd name="connsiteY1" fmla="*/ 0 h 6337860"/>
              <a:gd name="connsiteX2" fmla="*/ 0 w 2880222"/>
              <a:gd name="connsiteY2" fmla="*/ 6337860 h 6337860"/>
              <a:gd name="connsiteX3" fmla="*/ 2880222 w 2880222"/>
              <a:gd name="connsiteY3" fmla="*/ 5175540 h 6337860"/>
              <a:gd name="connsiteX0" fmla="*/ 2644248 w 2644248"/>
              <a:gd name="connsiteY0" fmla="*/ 5175540 h 6819640"/>
              <a:gd name="connsiteX1" fmla="*/ 583789 w 2644248"/>
              <a:gd name="connsiteY1" fmla="*/ 0 h 6819640"/>
              <a:gd name="connsiteX2" fmla="*/ 0 w 2644248"/>
              <a:gd name="connsiteY2" fmla="*/ 6819640 h 6819640"/>
              <a:gd name="connsiteX3" fmla="*/ 2644248 w 2644248"/>
              <a:gd name="connsiteY3" fmla="*/ 5175540 h 6819640"/>
              <a:gd name="connsiteX0" fmla="*/ 3192888 w 3192888"/>
              <a:gd name="connsiteY0" fmla="*/ 4600775 h 6819640"/>
              <a:gd name="connsiteX1" fmla="*/ 583789 w 3192888"/>
              <a:gd name="connsiteY1" fmla="*/ 0 h 6819640"/>
              <a:gd name="connsiteX2" fmla="*/ 0 w 3192888"/>
              <a:gd name="connsiteY2" fmla="*/ 6819640 h 6819640"/>
              <a:gd name="connsiteX3" fmla="*/ 3192888 w 3192888"/>
              <a:gd name="connsiteY3" fmla="*/ 4600775 h 6819640"/>
              <a:gd name="connsiteX0" fmla="*/ 3192888 w 3192888"/>
              <a:gd name="connsiteY0" fmla="*/ 4511808 h 6730673"/>
              <a:gd name="connsiteX1" fmla="*/ 680551 w 3192888"/>
              <a:gd name="connsiteY1" fmla="*/ 0 h 6730673"/>
              <a:gd name="connsiteX2" fmla="*/ 0 w 3192888"/>
              <a:gd name="connsiteY2" fmla="*/ 6730673 h 6730673"/>
              <a:gd name="connsiteX3" fmla="*/ 3192888 w 3192888"/>
              <a:gd name="connsiteY3" fmla="*/ 4511808 h 6730673"/>
              <a:gd name="connsiteX0" fmla="*/ 3332338 w 3332338"/>
              <a:gd name="connsiteY0" fmla="*/ 4286424 h 6730673"/>
              <a:gd name="connsiteX1" fmla="*/ 680551 w 3332338"/>
              <a:gd name="connsiteY1" fmla="*/ 0 h 6730673"/>
              <a:gd name="connsiteX2" fmla="*/ 0 w 3332338"/>
              <a:gd name="connsiteY2" fmla="*/ 6730673 h 6730673"/>
              <a:gd name="connsiteX3" fmla="*/ 3332338 w 3332338"/>
              <a:gd name="connsiteY3" fmla="*/ 4286424 h 6730673"/>
              <a:gd name="connsiteX0" fmla="*/ 3343722 w 3343722"/>
              <a:gd name="connsiteY0" fmla="*/ 4286424 h 6748466"/>
              <a:gd name="connsiteX1" fmla="*/ 691935 w 3343722"/>
              <a:gd name="connsiteY1" fmla="*/ 0 h 6748466"/>
              <a:gd name="connsiteX2" fmla="*/ 0 w 3343722"/>
              <a:gd name="connsiteY2" fmla="*/ 6748466 h 6748466"/>
              <a:gd name="connsiteX3" fmla="*/ 3343722 w 3343722"/>
              <a:gd name="connsiteY3" fmla="*/ 4286424 h 6748466"/>
              <a:gd name="connsiteX0" fmla="*/ 3343722 w 3343722"/>
              <a:gd name="connsiteY0" fmla="*/ 4292355 h 6754397"/>
              <a:gd name="connsiteX1" fmla="*/ 697628 w 3343722"/>
              <a:gd name="connsiteY1" fmla="*/ 0 h 6754397"/>
              <a:gd name="connsiteX2" fmla="*/ 0 w 3343722"/>
              <a:gd name="connsiteY2" fmla="*/ 6754397 h 6754397"/>
              <a:gd name="connsiteX3" fmla="*/ 3343722 w 3343722"/>
              <a:gd name="connsiteY3" fmla="*/ 4292355 h 67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3722" h="6754397">
                <a:moveTo>
                  <a:pt x="3343722" y="4292355"/>
                </a:moveTo>
                <a:lnTo>
                  <a:pt x="697628" y="0"/>
                </a:lnTo>
                <a:lnTo>
                  <a:pt x="0" y="6754397"/>
                </a:lnTo>
                <a:lnTo>
                  <a:pt x="3343722" y="4292355"/>
                </a:lnTo>
                <a:close/>
              </a:path>
            </a:pathLst>
          </a:custGeom>
          <a:solidFill>
            <a:srgbClr val="C00000">
              <a:alpha val="5000"/>
            </a:srgbClr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D3DD317-603F-DF58-EFF6-FBE568143401}"/>
              </a:ext>
            </a:extLst>
          </p:cNvPr>
          <p:cNvSpPr/>
          <p:nvPr/>
        </p:nvSpPr>
        <p:spPr>
          <a:xfrm>
            <a:off x="1026611" y="741367"/>
            <a:ext cx="3324181" cy="7505681"/>
          </a:xfrm>
          <a:custGeom>
            <a:avLst/>
            <a:gdLst>
              <a:gd name="connsiteX0" fmla="*/ 0 w 2103120"/>
              <a:gd name="connsiteY0" fmla="*/ 4349932 h 6296297"/>
              <a:gd name="connsiteX1" fmla="*/ 2103120 w 2103120"/>
              <a:gd name="connsiteY1" fmla="*/ 0 h 6296297"/>
              <a:gd name="connsiteX2" fmla="*/ 1267097 w 2103120"/>
              <a:gd name="connsiteY2" fmla="*/ 6296297 h 6296297"/>
              <a:gd name="connsiteX3" fmla="*/ 0 w 2103120"/>
              <a:gd name="connsiteY3" fmla="*/ 4349932 h 6296297"/>
              <a:gd name="connsiteX0" fmla="*/ 0 w 2096726"/>
              <a:gd name="connsiteY0" fmla="*/ 4381904 h 6328269"/>
              <a:gd name="connsiteX1" fmla="*/ 2096726 w 2096726"/>
              <a:gd name="connsiteY1" fmla="*/ 0 h 6328269"/>
              <a:gd name="connsiteX2" fmla="*/ 1267097 w 2096726"/>
              <a:gd name="connsiteY2" fmla="*/ 6328269 h 6328269"/>
              <a:gd name="connsiteX3" fmla="*/ 0 w 2096726"/>
              <a:gd name="connsiteY3" fmla="*/ 4381904 h 6328269"/>
              <a:gd name="connsiteX0" fmla="*/ 0 w 2093529"/>
              <a:gd name="connsiteY0" fmla="*/ 4362721 h 6328269"/>
              <a:gd name="connsiteX1" fmla="*/ 2093529 w 2093529"/>
              <a:gd name="connsiteY1" fmla="*/ 0 h 6328269"/>
              <a:gd name="connsiteX2" fmla="*/ 1263900 w 2093529"/>
              <a:gd name="connsiteY2" fmla="*/ 6328269 h 6328269"/>
              <a:gd name="connsiteX3" fmla="*/ 0 w 2093529"/>
              <a:gd name="connsiteY3" fmla="*/ 4362721 h 6328269"/>
              <a:gd name="connsiteX0" fmla="*/ 0 w 2096726"/>
              <a:gd name="connsiteY0" fmla="*/ 4369116 h 6328269"/>
              <a:gd name="connsiteX1" fmla="*/ 2096726 w 2096726"/>
              <a:gd name="connsiteY1" fmla="*/ 0 h 6328269"/>
              <a:gd name="connsiteX2" fmla="*/ 1267097 w 2096726"/>
              <a:gd name="connsiteY2" fmla="*/ 6328269 h 6328269"/>
              <a:gd name="connsiteX3" fmla="*/ 0 w 2096726"/>
              <a:gd name="connsiteY3" fmla="*/ 4369116 h 6328269"/>
              <a:gd name="connsiteX0" fmla="*/ 0 w 2096726"/>
              <a:gd name="connsiteY0" fmla="*/ 4369116 h 6869043"/>
              <a:gd name="connsiteX1" fmla="*/ 2096726 w 2096726"/>
              <a:gd name="connsiteY1" fmla="*/ 0 h 6869043"/>
              <a:gd name="connsiteX2" fmla="*/ 1522736 w 2096726"/>
              <a:gd name="connsiteY2" fmla="*/ 6869043 h 6869043"/>
              <a:gd name="connsiteX3" fmla="*/ 0 w 2096726"/>
              <a:gd name="connsiteY3" fmla="*/ 4369116 h 6869043"/>
              <a:gd name="connsiteX0" fmla="*/ 0 w 2096726"/>
              <a:gd name="connsiteY0" fmla="*/ 4369116 h 6819881"/>
              <a:gd name="connsiteX1" fmla="*/ 2096726 w 2096726"/>
              <a:gd name="connsiteY1" fmla="*/ 0 h 6819881"/>
              <a:gd name="connsiteX2" fmla="*/ 1512904 w 2096726"/>
              <a:gd name="connsiteY2" fmla="*/ 6819881 h 6819881"/>
              <a:gd name="connsiteX3" fmla="*/ 0 w 2096726"/>
              <a:gd name="connsiteY3" fmla="*/ 4369116 h 6819881"/>
              <a:gd name="connsiteX0" fmla="*/ 0 w 2736806"/>
              <a:gd name="connsiteY0" fmla="*/ 3820476 h 6819881"/>
              <a:gd name="connsiteX1" fmla="*/ 2736806 w 2736806"/>
              <a:gd name="connsiteY1" fmla="*/ 0 h 6819881"/>
              <a:gd name="connsiteX2" fmla="*/ 2152984 w 2736806"/>
              <a:gd name="connsiteY2" fmla="*/ 6819881 h 6819881"/>
              <a:gd name="connsiteX3" fmla="*/ 0 w 2736806"/>
              <a:gd name="connsiteY3" fmla="*/ 3820476 h 6819881"/>
              <a:gd name="connsiteX0" fmla="*/ 0 w 2940006"/>
              <a:gd name="connsiteY0" fmla="*/ 4484051 h 7483456"/>
              <a:gd name="connsiteX1" fmla="*/ 2940006 w 2940006"/>
              <a:gd name="connsiteY1" fmla="*/ 0 h 7483456"/>
              <a:gd name="connsiteX2" fmla="*/ 2152984 w 2940006"/>
              <a:gd name="connsiteY2" fmla="*/ 7483456 h 7483456"/>
              <a:gd name="connsiteX3" fmla="*/ 0 w 2940006"/>
              <a:gd name="connsiteY3" fmla="*/ 4484051 h 7483456"/>
              <a:gd name="connsiteX0" fmla="*/ 0 w 2940006"/>
              <a:gd name="connsiteY0" fmla="*/ 4484051 h 7505681"/>
              <a:gd name="connsiteX1" fmla="*/ 2940006 w 2940006"/>
              <a:gd name="connsiteY1" fmla="*/ 0 h 7505681"/>
              <a:gd name="connsiteX2" fmla="*/ 2137109 w 2940006"/>
              <a:gd name="connsiteY2" fmla="*/ 7505681 h 7505681"/>
              <a:gd name="connsiteX3" fmla="*/ 0 w 2940006"/>
              <a:gd name="connsiteY3" fmla="*/ 4484051 h 7505681"/>
              <a:gd name="connsiteX0" fmla="*/ 0 w 3324181"/>
              <a:gd name="connsiteY0" fmla="*/ 4217351 h 7505681"/>
              <a:gd name="connsiteX1" fmla="*/ 3324181 w 3324181"/>
              <a:gd name="connsiteY1" fmla="*/ 0 h 7505681"/>
              <a:gd name="connsiteX2" fmla="*/ 2521284 w 3324181"/>
              <a:gd name="connsiteY2" fmla="*/ 7505681 h 7505681"/>
              <a:gd name="connsiteX3" fmla="*/ 0 w 3324181"/>
              <a:gd name="connsiteY3" fmla="*/ 4217351 h 750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4181" h="7505681">
                <a:moveTo>
                  <a:pt x="0" y="4217351"/>
                </a:moveTo>
                <a:lnTo>
                  <a:pt x="3324181" y="0"/>
                </a:lnTo>
                <a:lnTo>
                  <a:pt x="2521284" y="7505681"/>
                </a:lnTo>
                <a:lnTo>
                  <a:pt x="0" y="4217351"/>
                </a:lnTo>
                <a:close/>
              </a:path>
            </a:pathLst>
          </a:custGeom>
          <a:solidFill>
            <a:srgbClr val="FFC000">
              <a:alpha val="10000"/>
            </a:srgbClr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12</cp:revision>
  <dcterms:created xsi:type="dcterms:W3CDTF">2024-08-24T14:28:07Z</dcterms:created>
  <dcterms:modified xsi:type="dcterms:W3CDTF">2024-10-13T22:17:45Z</dcterms:modified>
</cp:coreProperties>
</file>