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00"/>
    <p:restoredTop sz="96197"/>
  </p:normalViewPr>
  <p:slideViewPr>
    <p:cSldViewPr snapToGrid="0">
      <p:cViewPr>
        <p:scale>
          <a:sx n="228" d="100"/>
          <a:sy n="228" d="100"/>
        </p:scale>
        <p:origin x="-215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01553"/>
            <a:ext cx="734464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14319"/>
            <a:ext cx="6480572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823"/>
            <a:ext cx="1863165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823"/>
            <a:ext cx="5481484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0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5705"/>
            <a:ext cx="745265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95460"/>
            <a:ext cx="745265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9117"/>
            <a:ext cx="3672324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9117"/>
            <a:ext cx="3672324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825"/>
            <a:ext cx="7452658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00205"/>
            <a:ext cx="365544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5432"/>
            <a:ext cx="3655447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00205"/>
            <a:ext cx="367345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5432"/>
            <a:ext cx="3673450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81141"/>
            <a:ext cx="437438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1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81141"/>
            <a:ext cx="437438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825"/>
            <a:ext cx="745265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9117"/>
            <a:ext cx="745265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72162"/>
            <a:ext cx="29162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FB0204A-9CCD-5CB6-5D4C-52B7339B67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1422427"/>
                  </p:ext>
                </p:extLst>
              </p:nvPr>
            </p:nvGraphicFramePr>
            <p:xfrm rot="19387800">
              <a:off x="-482817" y="327710"/>
              <a:ext cx="6912000" cy="4895417"/>
            </p:xfrm>
            <a:graphic>
              <a:graphicData uri="http://schemas.microsoft.com/office/powerpoint/2016/slidezoom">
                <pslz:sldZm>
                  <pslz:sldZmObj sldId="256" cId="2380184264">
                    <pslz:zmPr id="{6184D655-31FA-EE49-9346-54B10FA4F9C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387800">
                          <a:off x="0" y="0"/>
                          <a:ext cx="6912000" cy="489541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B0204A-9CCD-5CB6-5D4C-52B7339B67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87800">
                <a:off x="-482817" y="327710"/>
                <a:ext cx="6912000" cy="4895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0E2BE6A-C80D-1B7A-F591-4456276E64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4421406"/>
                  </p:ext>
                </p:extLst>
              </p:nvPr>
            </p:nvGraphicFramePr>
            <p:xfrm rot="3187800">
              <a:off x="4009595" y="1022709"/>
              <a:ext cx="5184000" cy="3671563"/>
            </p:xfrm>
            <a:graphic>
              <a:graphicData uri="http://schemas.microsoft.com/office/powerpoint/2016/slidezoom">
                <pslz:sldZm>
                  <pslz:sldZmObj sldId="256" cId="2380184264">
                    <pslz:zmPr id="{6184D655-31FA-EE49-9346-54B10FA4F9C1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87800">
                          <a:off x="0" y="0"/>
                          <a:ext cx="5184000" cy="367156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0E2BE6A-C80D-1B7A-F591-4456276E64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187800">
                <a:off x="4009595" y="1022709"/>
                <a:ext cx="5184000" cy="3671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1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2024-10-29T22:48:56Z</dcterms:created>
  <dcterms:modified xsi:type="dcterms:W3CDTF">2024-10-29T22:58:42Z</dcterms:modified>
</cp:coreProperties>
</file>