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83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000000"/>
    <a:srgbClr val="00C8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06"/>
    <p:restoredTop sz="96024"/>
  </p:normalViewPr>
  <p:slideViewPr>
    <p:cSldViewPr snapToGrid="0">
      <p:cViewPr varScale="1">
        <p:scale>
          <a:sx n="124" d="100"/>
          <a:sy n="124" d="100"/>
        </p:scale>
        <p:origin x="1064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2B15-68B2-2D41-A6B5-425B8C04B338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D25C1-A4D5-5542-9B5F-A46D47C00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134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Pythagoras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76C3-AF84-0440-9FDE-505F611B62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55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942577"/>
            <a:ext cx="7344649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025045"/>
            <a:ext cx="6480572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60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1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06637"/>
            <a:ext cx="1863165" cy="48808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06637"/>
            <a:ext cx="5481484" cy="48808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34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64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435864"/>
            <a:ext cx="7452658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3854300"/>
            <a:ext cx="7452658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/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04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533187"/>
            <a:ext cx="3672324" cy="36543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533187"/>
            <a:ext cx="3672324" cy="36543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03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06639"/>
            <a:ext cx="7452658" cy="1113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411865"/>
            <a:ext cx="3655447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103799"/>
            <a:ext cx="3655447" cy="30943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411865"/>
            <a:ext cx="3673450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103799"/>
            <a:ext cx="3673450" cy="30943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5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04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04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963"/>
            <a:ext cx="2786871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829256"/>
            <a:ext cx="4374386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727835"/>
            <a:ext cx="2786871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08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963"/>
            <a:ext cx="2786871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829256"/>
            <a:ext cx="4374386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727835"/>
            <a:ext cx="2786871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4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06639"/>
            <a:ext cx="7452658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533187"/>
            <a:ext cx="74526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5338158"/>
            <a:ext cx="1944172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5338158"/>
            <a:ext cx="2916258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5338158"/>
            <a:ext cx="1944172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00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28597BD8-AB60-B584-6DE8-164AE192EB7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54323767"/>
                  </p:ext>
                </p:extLst>
              </p:nvPr>
            </p:nvGraphicFramePr>
            <p:xfrm rot="18900000">
              <a:off x="-633381" y="590544"/>
              <a:ext cx="6109200" cy="4072052"/>
            </p:xfrm>
            <a:graphic>
              <a:graphicData uri="http://schemas.microsoft.com/office/powerpoint/2016/slidezoom">
                <pslz:sldZm>
                  <pslz:sldZmObj sldId="283" cId="1691773324">
                    <pslz:zmPr id="{992C0E8B-82F9-784E-AC96-E8D7C9838943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8900000">
                          <a:off x="0" y="0"/>
                          <a:ext cx="6109200" cy="4072052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8597BD8-AB60-B584-6DE8-164AE192EB7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8900000">
                <a:off x="-633381" y="590544"/>
                <a:ext cx="6109200" cy="4072052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570E6B2E-38EB-FEE3-7B19-627ACBEEA7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05113188"/>
                  </p:ext>
                </p:extLst>
              </p:nvPr>
            </p:nvGraphicFramePr>
            <p:xfrm rot="2700000">
              <a:off x="3159811" y="587338"/>
              <a:ext cx="6109200" cy="4072052"/>
            </p:xfrm>
            <a:graphic>
              <a:graphicData uri="http://schemas.microsoft.com/office/powerpoint/2016/slidezoom">
                <pslz:sldZm>
                  <pslz:sldZmObj sldId="283" cId="1691773324">
                    <pslz:zmPr id="{992C0E8B-82F9-784E-AC96-E8D7C9838943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700000">
                          <a:off x="0" y="0"/>
                          <a:ext cx="6109200" cy="4072052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70E6B2E-38EB-FEE3-7B19-627ACBEEA7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700000">
                <a:off x="3159811" y="587338"/>
                <a:ext cx="6109200" cy="4072052"/>
              </a:xfrm>
              <a:prstGeom prst="rect">
                <a:avLst/>
              </a:prstGeom>
              <a:effectLst/>
            </p:spPr>
          </p:pic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5FA6FE10-7C3C-E242-D068-D0D1CD412E7C}"/>
              </a:ext>
            </a:extLst>
          </p:cNvPr>
          <p:cNvSpPr/>
          <p:nvPr/>
        </p:nvSpPr>
        <p:spPr>
          <a:xfrm rot="5400000">
            <a:off x="4874268" y="1884707"/>
            <a:ext cx="4356457" cy="3093944"/>
          </a:xfrm>
          <a:prstGeom prst="ellipse">
            <a:avLst/>
          </a:prstGeom>
          <a:solidFill>
            <a:srgbClr val="00B05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0BFA8F-5106-089D-DBBB-83E4672433F9}"/>
              </a:ext>
            </a:extLst>
          </p:cNvPr>
          <p:cNvSpPr/>
          <p:nvPr/>
        </p:nvSpPr>
        <p:spPr>
          <a:xfrm rot="5400000">
            <a:off x="-610708" y="1882995"/>
            <a:ext cx="4356457" cy="3093944"/>
          </a:xfrm>
          <a:prstGeom prst="ellipse">
            <a:avLst/>
          </a:prstGeom>
          <a:solidFill>
            <a:srgbClr val="C55A11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77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</TotalTime>
  <Words>3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Pythagoras Tree</dc:title>
  <dc:creator>Emlyn Corrin</dc:creator>
  <cp:lastModifiedBy>Emlyn Corrin</cp:lastModifiedBy>
  <cp:revision>5</cp:revision>
  <dcterms:created xsi:type="dcterms:W3CDTF">2024-07-06T14:05:43Z</dcterms:created>
  <dcterms:modified xsi:type="dcterms:W3CDTF">2024-10-29T22:25:37Z</dcterms:modified>
</cp:coreProperties>
</file>