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83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C8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24"/>
  </p:normalViewPr>
  <p:slideViewPr>
    <p:cSldViewPr snapToGrid="0">
      <p:cViewPr>
        <p:scale>
          <a:sx n="100" d="100"/>
          <a:sy n="100" d="100"/>
        </p:scale>
        <p:origin x="92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2B15-68B2-2D41-A6B5-425B8C04B338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25C1-A4D5-5542-9B5F-A46D47C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3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Pythagoras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5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42577"/>
            <a:ext cx="7344649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025045"/>
            <a:ext cx="6480572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0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1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06637"/>
            <a:ext cx="1863165" cy="48808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06637"/>
            <a:ext cx="5481484" cy="48808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34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64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435864"/>
            <a:ext cx="7452658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3854300"/>
            <a:ext cx="7452658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4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533187"/>
            <a:ext cx="3672324" cy="3654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533187"/>
            <a:ext cx="3672324" cy="3654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03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06639"/>
            <a:ext cx="7452658" cy="1113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11865"/>
            <a:ext cx="365544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103799"/>
            <a:ext cx="3655447" cy="309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11865"/>
            <a:ext cx="3673450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103799"/>
            <a:ext cx="3673450" cy="309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5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04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04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29256"/>
            <a:ext cx="437438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8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29256"/>
            <a:ext cx="437438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338158"/>
            <a:ext cx="291625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00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28597BD8-AB60-B584-6DE8-164AE192EB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2224221"/>
                  </p:ext>
                </p:extLst>
              </p:nvPr>
            </p:nvGraphicFramePr>
            <p:xfrm rot="18900000">
              <a:off x="-633381" y="590544"/>
              <a:ext cx="6109200" cy="4072052"/>
            </p:xfrm>
            <a:graphic>
              <a:graphicData uri="http://schemas.microsoft.com/office/powerpoint/2016/slidezoom">
                <pslz:sldZm>
                  <pslz:sldZmObj sldId="283" cId="1691773324">
                    <pslz:zmPr id="{992C0E8B-82F9-784E-AC96-E8D7C9838943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900000">
                          <a:off x="0" y="0"/>
                          <a:ext cx="6109200" cy="4072052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8597BD8-AB60-B584-6DE8-164AE192EB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8900000">
                <a:off x="-633381" y="590544"/>
                <a:ext cx="6109200" cy="4072052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570E6B2E-38EB-FEE3-7B19-627ACBEEA7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4187644"/>
                  </p:ext>
                </p:extLst>
              </p:nvPr>
            </p:nvGraphicFramePr>
            <p:xfrm rot="2700000">
              <a:off x="3159811" y="587338"/>
              <a:ext cx="6109200" cy="4072052"/>
            </p:xfrm>
            <a:graphic>
              <a:graphicData uri="http://schemas.microsoft.com/office/powerpoint/2016/slidezoom">
                <pslz:sldZm>
                  <pslz:sldZmObj sldId="283" cId="1691773324">
                    <pslz:zmPr id="{992C0E8B-82F9-784E-AC96-E8D7C9838943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00000">
                          <a:off x="0" y="0"/>
                          <a:ext cx="6109200" cy="4072052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70E6B2E-38EB-FEE3-7B19-627ACBEEA7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700000">
                <a:off x="3159811" y="587338"/>
                <a:ext cx="6109200" cy="4072052"/>
              </a:xfrm>
              <a:prstGeom prst="rect">
                <a:avLst/>
              </a:prstGeom>
              <a:effectLst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77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3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Pythagoras Tree</dc:title>
  <dc:creator>Emlyn Corrin</dc:creator>
  <cp:lastModifiedBy>Emlyn Corrin</cp:lastModifiedBy>
  <cp:revision>4</cp:revision>
  <dcterms:created xsi:type="dcterms:W3CDTF">2024-07-06T14:05:43Z</dcterms:created>
  <dcterms:modified xsi:type="dcterms:W3CDTF">2024-10-29T22:06:07Z</dcterms:modified>
</cp:coreProperties>
</file>