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300"/>
    <p:restoredTop sz="96197"/>
  </p:normalViewPr>
  <p:slideViewPr>
    <p:cSldViewPr snapToGrid="0">
      <p:cViewPr>
        <p:scale>
          <a:sx n="267" d="100"/>
          <a:sy n="267" d="100"/>
        </p:scale>
        <p:origin x="-1888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001553"/>
            <a:ext cx="7344649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214319"/>
            <a:ext cx="6480572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DD06-4446-3540-B2FF-84F971E3DC52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340-C9EA-3B4C-9024-1A3D501BE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58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DD06-4446-3540-B2FF-84F971E3DC52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340-C9EA-3B4C-9024-1A3D501BE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25823"/>
            <a:ext cx="1863165" cy="518625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25823"/>
            <a:ext cx="5481484" cy="518625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DD06-4446-3540-B2FF-84F971E3DC52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340-C9EA-3B4C-9024-1A3D501BE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50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DD06-4446-3540-B2FF-84F971E3DC52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340-C9EA-3B4C-9024-1A3D501BE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525705"/>
            <a:ext cx="7452658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095460"/>
            <a:ext cx="7452658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DD06-4446-3540-B2FF-84F971E3DC52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340-C9EA-3B4C-9024-1A3D501BE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66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629117"/>
            <a:ext cx="3672324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629117"/>
            <a:ext cx="3672324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DD06-4446-3540-B2FF-84F971E3DC52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340-C9EA-3B4C-9024-1A3D501BE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41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25825"/>
            <a:ext cx="7452658" cy="1182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500205"/>
            <a:ext cx="3655447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235432"/>
            <a:ext cx="3655447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500205"/>
            <a:ext cx="3673450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235432"/>
            <a:ext cx="3673450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DD06-4446-3540-B2FF-84F971E3DC52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340-C9EA-3B4C-9024-1A3D501BE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12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DD06-4446-3540-B2FF-84F971E3DC52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340-C9EA-3B4C-9024-1A3D501BE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98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DD06-4446-3540-B2FF-84F971E3DC52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340-C9EA-3B4C-9024-1A3D501BE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57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07988"/>
            <a:ext cx="2786871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881141"/>
            <a:ext cx="4374386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835944"/>
            <a:ext cx="2786871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DD06-4446-3540-B2FF-84F971E3DC52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340-C9EA-3B4C-9024-1A3D501BE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51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07988"/>
            <a:ext cx="2786871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881141"/>
            <a:ext cx="4374386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835944"/>
            <a:ext cx="2786871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1DD06-4446-3540-B2FF-84F971E3DC52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F5340-C9EA-3B4C-9024-1A3D501BE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76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25825"/>
            <a:ext cx="7452658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629117"/>
            <a:ext cx="7452658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672162"/>
            <a:ext cx="1944172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DD06-4446-3540-B2FF-84F971E3DC52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672162"/>
            <a:ext cx="291625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672162"/>
            <a:ext cx="1944172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F5340-C9EA-3B4C-9024-1A3D501BE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6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CC08A5-D9D5-D837-5537-B32601756057}"/>
              </a:ext>
            </a:extLst>
          </p:cNvPr>
          <p:cNvSpPr>
            <a:spLocks noChangeAspect="1"/>
          </p:cNvSpPr>
          <p:nvPr/>
        </p:nvSpPr>
        <p:spPr>
          <a:xfrm>
            <a:off x="4388400" y="4573912"/>
            <a:ext cx="1350000" cy="135000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BFB0204A-9CCD-5CB6-5D4C-52B7339B67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4291022"/>
                  </p:ext>
                </p:extLst>
              </p:nvPr>
            </p:nvGraphicFramePr>
            <p:xfrm rot="19387800">
              <a:off x="-482817" y="327710"/>
              <a:ext cx="6912000" cy="4895417"/>
            </p:xfrm>
            <a:graphic>
              <a:graphicData uri="http://schemas.microsoft.com/office/powerpoint/2016/slidezoom">
                <pslz:sldZm>
                  <pslz:sldZmObj sldId="256" cId="2380184264">
                    <pslz:zmPr id="{6184D655-31FA-EE49-9346-54B10FA4F9C1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387800">
                          <a:off x="0" y="0"/>
                          <a:ext cx="6912000" cy="4895417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FB0204A-9CCD-5CB6-5D4C-52B7339B67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9387800">
                <a:off x="-482817" y="327710"/>
                <a:ext cx="6912000" cy="4895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70E2BE6A-C80D-1B7A-F591-4456276E64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4046445"/>
                  </p:ext>
                </p:extLst>
              </p:nvPr>
            </p:nvGraphicFramePr>
            <p:xfrm rot="3187800">
              <a:off x="4009595" y="1022709"/>
              <a:ext cx="5184000" cy="3671563"/>
            </p:xfrm>
            <a:graphic>
              <a:graphicData uri="http://schemas.microsoft.com/office/powerpoint/2016/slidezoom">
                <pslz:sldZm>
                  <pslz:sldZmObj sldId="256" cId="2380184264">
                    <pslz:zmPr id="{6184D655-31FA-EE49-9346-54B10FA4F9C1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187800">
                          <a:off x="0" y="0"/>
                          <a:ext cx="5184000" cy="367156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0E2BE6A-C80D-1B7A-F591-4456276E64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3187800">
                <a:off x="4009595" y="1022709"/>
                <a:ext cx="5184000" cy="36715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018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</cp:revision>
  <dcterms:created xsi:type="dcterms:W3CDTF">2024-10-29T22:48:56Z</dcterms:created>
  <dcterms:modified xsi:type="dcterms:W3CDTF">2024-10-29T22:56:33Z</dcterms:modified>
</cp:coreProperties>
</file>