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3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24"/>
  </p:normalViewPr>
  <p:slideViewPr>
    <p:cSldViewPr snapToGrid="0">
      <p:cViewPr varScale="1">
        <p:scale>
          <a:sx n="124" d="100"/>
          <a:sy n="124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2B15-68B2-2D41-A6B5-425B8C04B338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5C1-A4D5-5542-9B5F-A46D47C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4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4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6DAD95-1912-5773-8869-84CF88E9A07F}"/>
              </a:ext>
            </a:extLst>
          </p:cNvPr>
          <p:cNvSpPr>
            <a:spLocks noChangeAspect="1"/>
          </p:cNvSpPr>
          <p:nvPr/>
        </p:nvSpPr>
        <p:spPr>
          <a:xfrm>
            <a:off x="3600381" y="4319450"/>
            <a:ext cx="1440000" cy="1440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0226782"/>
                  </p:ext>
                </p:extLst>
              </p:nvPr>
            </p:nvGraphicFramePr>
            <p:xfrm rot="18900000">
              <a:off x="-531781" y="488944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900000">
                <a:off x="-531781" y="488944"/>
                <a:ext cx="6109200" cy="407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4651089"/>
                  </p:ext>
                </p:extLst>
              </p:nvPr>
            </p:nvGraphicFramePr>
            <p:xfrm rot="2700000">
              <a:off x="3058211" y="485738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700000">
                <a:off x="3058211" y="485738"/>
                <a:ext cx="6109200" cy="40720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Pythagoras Tree</dc:title>
  <dc:creator>Emlyn Corrin</dc:creator>
  <cp:lastModifiedBy>Emlyn Corrin</cp:lastModifiedBy>
  <cp:revision>4</cp:revision>
  <dcterms:created xsi:type="dcterms:W3CDTF">2024-07-06T14:05:43Z</dcterms:created>
  <dcterms:modified xsi:type="dcterms:W3CDTF">2024-10-29T22:07:58Z</dcterms:modified>
</cp:coreProperties>
</file>