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8640763" cy="4319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>
        <p:scale>
          <a:sx n="106" d="100"/>
          <a:sy n="106" d="100"/>
        </p:scale>
        <p:origin x="76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96" y="706933"/>
            <a:ext cx="6480572" cy="1503857"/>
          </a:xfrm>
        </p:spPr>
        <p:txBody>
          <a:bodyPr anchor="b"/>
          <a:lstStyle>
            <a:lvl1pPr algn="ctr"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2268784"/>
            <a:ext cx="6480572" cy="1042900"/>
          </a:xfrm>
        </p:spPr>
        <p:txBody>
          <a:bodyPr/>
          <a:lstStyle>
            <a:lvl1pPr marL="0" indent="0" algn="ctr">
              <a:buNone/>
              <a:defRPr sz="1512"/>
            </a:lvl1pPr>
            <a:lvl2pPr marL="287990" indent="0" algn="ctr">
              <a:buNone/>
              <a:defRPr sz="1260"/>
            </a:lvl2pPr>
            <a:lvl3pPr marL="575981" indent="0" algn="ctr">
              <a:buNone/>
              <a:defRPr sz="1134"/>
            </a:lvl3pPr>
            <a:lvl4pPr marL="863971" indent="0" algn="ctr">
              <a:buNone/>
              <a:defRPr sz="1008"/>
            </a:lvl4pPr>
            <a:lvl5pPr marL="1151961" indent="0" algn="ctr">
              <a:buNone/>
              <a:defRPr sz="1008"/>
            </a:lvl5pPr>
            <a:lvl6pPr marL="1439951" indent="0" algn="ctr">
              <a:buNone/>
              <a:defRPr sz="1008"/>
            </a:lvl6pPr>
            <a:lvl7pPr marL="1727942" indent="0" algn="ctr">
              <a:buNone/>
              <a:defRPr sz="1008"/>
            </a:lvl7pPr>
            <a:lvl8pPr marL="2015932" indent="0" algn="ctr">
              <a:buNone/>
              <a:defRPr sz="1008"/>
            </a:lvl8pPr>
            <a:lvl9pPr marL="2303922" indent="0" algn="ctr">
              <a:buNone/>
              <a:defRPr sz="1008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261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8996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229978"/>
            <a:ext cx="1863165" cy="366065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2" y="229978"/>
            <a:ext cx="5481484" cy="36606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2433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651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2" y="1076898"/>
            <a:ext cx="7452658" cy="1796828"/>
          </a:xfrm>
        </p:spPr>
        <p:txBody>
          <a:bodyPr anchor="b"/>
          <a:lstStyle>
            <a:lvl1pPr>
              <a:defRPr sz="377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2" y="2890725"/>
            <a:ext cx="7452658" cy="944910"/>
          </a:xfrm>
        </p:spPr>
        <p:txBody>
          <a:bodyPr/>
          <a:lstStyle>
            <a:lvl1pPr marL="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1pPr>
            <a:lvl2pPr marL="28799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2pPr>
            <a:lvl3pPr marL="57598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3pPr>
            <a:lvl4pPr marL="86397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4pPr>
            <a:lvl5pPr marL="115196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5pPr>
            <a:lvl6pPr marL="1439951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6pPr>
            <a:lvl7pPr marL="172794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7pPr>
            <a:lvl8pPr marL="201593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8pPr>
            <a:lvl9pPr marL="2303922" indent="0">
              <a:buNone/>
              <a:defRPr sz="100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41077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149890"/>
            <a:ext cx="3672324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149890"/>
            <a:ext cx="3672324" cy="274073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911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29978"/>
            <a:ext cx="7452658" cy="83492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8" y="1058899"/>
            <a:ext cx="3655447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8" y="1577849"/>
            <a:ext cx="3655447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6" y="1058899"/>
            <a:ext cx="3673450" cy="518950"/>
          </a:xfrm>
        </p:spPr>
        <p:txBody>
          <a:bodyPr anchor="b"/>
          <a:lstStyle>
            <a:lvl1pPr marL="0" indent="0">
              <a:buNone/>
              <a:defRPr sz="1512" b="1"/>
            </a:lvl1pPr>
            <a:lvl2pPr marL="287990" indent="0">
              <a:buNone/>
              <a:defRPr sz="1260" b="1"/>
            </a:lvl2pPr>
            <a:lvl3pPr marL="575981" indent="0">
              <a:buNone/>
              <a:defRPr sz="1134" b="1"/>
            </a:lvl3pPr>
            <a:lvl4pPr marL="863971" indent="0">
              <a:buNone/>
              <a:defRPr sz="1008" b="1"/>
            </a:lvl4pPr>
            <a:lvl5pPr marL="1151961" indent="0">
              <a:buNone/>
              <a:defRPr sz="1008" b="1"/>
            </a:lvl5pPr>
            <a:lvl6pPr marL="1439951" indent="0">
              <a:buNone/>
              <a:defRPr sz="1008" b="1"/>
            </a:lvl6pPr>
            <a:lvl7pPr marL="1727942" indent="0">
              <a:buNone/>
              <a:defRPr sz="1008" b="1"/>
            </a:lvl7pPr>
            <a:lvl8pPr marL="2015932" indent="0">
              <a:buNone/>
              <a:defRPr sz="1008" b="1"/>
            </a:lvl8pPr>
            <a:lvl9pPr marL="2303922" indent="0">
              <a:buNone/>
              <a:defRPr sz="1008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6" y="1577849"/>
            <a:ext cx="3673450" cy="232077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838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2191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7594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87972"/>
            <a:ext cx="2786871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621941"/>
            <a:ext cx="4374386" cy="3069707"/>
          </a:xfrm>
        </p:spPr>
        <p:txBody>
          <a:bodyPr/>
          <a:lstStyle>
            <a:lvl1pPr>
              <a:defRPr sz="2016"/>
            </a:lvl1pPr>
            <a:lvl2pPr>
              <a:defRPr sz="1764"/>
            </a:lvl2pPr>
            <a:lvl3pPr>
              <a:defRPr sz="1512"/>
            </a:lvl3pPr>
            <a:lvl4pPr>
              <a:defRPr sz="1260"/>
            </a:lvl4pPr>
            <a:lvl5pPr>
              <a:defRPr sz="1260"/>
            </a:lvl5pPr>
            <a:lvl6pPr>
              <a:defRPr sz="1260"/>
            </a:lvl6pPr>
            <a:lvl7pPr>
              <a:defRPr sz="1260"/>
            </a:lvl7pPr>
            <a:lvl8pPr>
              <a:defRPr sz="1260"/>
            </a:lvl8pPr>
            <a:lvl9pPr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295877"/>
            <a:ext cx="2786871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612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287972"/>
            <a:ext cx="2786871" cy="1007904"/>
          </a:xfrm>
        </p:spPr>
        <p:txBody>
          <a:bodyPr anchor="b"/>
          <a:lstStyle>
            <a:lvl1pPr>
              <a:defRPr sz="2016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621941"/>
            <a:ext cx="4374386" cy="3069707"/>
          </a:xfrm>
        </p:spPr>
        <p:txBody>
          <a:bodyPr anchor="t"/>
          <a:lstStyle>
            <a:lvl1pPr marL="0" indent="0">
              <a:buNone/>
              <a:defRPr sz="2016"/>
            </a:lvl1pPr>
            <a:lvl2pPr marL="287990" indent="0">
              <a:buNone/>
              <a:defRPr sz="1764"/>
            </a:lvl2pPr>
            <a:lvl3pPr marL="575981" indent="0">
              <a:buNone/>
              <a:defRPr sz="1512"/>
            </a:lvl3pPr>
            <a:lvl4pPr marL="863971" indent="0">
              <a:buNone/>
              <a:defRPr sz="1260"/>
            </a:lvl4pPr>
            <a:lvl5pPr marL="1151961" indent="0">
              <a:buNone/>
              <a:defRPr sz="1260"/>
            </a:lvl5pPr>
            <a:lvl6pPr marL="1439951" indent="0">
              <a:buNone/>
              <a:defRPr sz="1260"/>
            </a:lvl6pPr>
            <a:lvl7pPr marL="1727942" indent="0">
              <a:buNone/>
              <a:defRPr sz="1260"/>
            </a:lvl7pPr>
            <a:lvl8pPr marL="2015932" indent="0">
              <a:buNone/>
              <a:defRPr sz="1260"/>
            </a:lvl8pPr>
            <a:lvl9pPr marL="2303922" indent="0">
              <a:buNone/>
              <a:defRPr sz="126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1295877"/>
            <a:ext cx="2786871" cy="2400771"/>
          </a:xfrm>
        </p:spPr>
        <p:txBody>
          <a:bodyPr/>
          <a:lstStyle>
            <a:lvl1pPr marL="0" indent="0">
              <a:buNone/>
              <a:defRPr sz="1008"/>
            </a:lvl1pPr>
            <a:lvl2pPr marL="287990" indent="0">
              <a:buNone/>
              <a:defRPr sz="882"/>
            </a:lvl2pPr>
            <a:lvl3pPr marL="575981" indent="0">
              <a:buNone/>
              <a:defRPr sz="756"/>
            </a:lvl3pPr>
            <a:lvl4pPr marL="863971" indent="0">
              <a:buNone/>
              <a:defRPr sz="630"/>
            </a:lvl4pPr>
            <a:lvl5pPr marL="1151961" indent="0">
              <a:buNone/>
              <a:defRPr sz="630"/>
            </a:lvl5pPr>
            <a:lvl6pPr marL="1439951" indent="0">
              <a:buNone/>
              <a:defRPr sz="630"/>
            </a:lvl6pPr>
            <a:lvl7pPr marL="1727942" indent="0">
              <a:buNone/>
              <a:defRPr sz="630"/>
            </a:lvl7pPr>
            <a:lvl8pPr marL="2015932" indent="0">
              <a:buNone/>
              <a:defRPr sz="630"/>
            </a:lvl8pPr>
            <a:lvl9pPr marL="2303922" indent="0">
              <a:buNone/>
              <a:defRPr sz="63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20110A-05E5-BB43-BBEA-CB79CD43A6D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643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229978"/>
            <a:ext cx="7452658" cy="834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149890"/>
            <a:ext cx="7452658" cy="2740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4003618"/>
            <a:ext cx="194417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0110A-05E5-BB43-BBEA-CB79CD43A6D9}" type="datetimeFigureOut">
              <a:rPr lang="en-GB" smtClean="0"/>
              <a:t>28/10/2024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4003618"/>
            <a:ext cx="2916258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4003618"/>
            <a:ext cx="1944172" cy="2299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4F7B69-67B0-D34C-8FEA-82D3AB131A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81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75981" rtl="0" eaLnBrk="1" latinLnBrk="0" hangingPunct="1">
        <a:lnSpc>
          <a:spcPct val="90000"/>
        </a:lnSpc>
        <a:spcBef>
          <a:spcPct val="0"/>
        </a:spcBef>
        <a:buNone/>
        <a:defRPr sz="277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3995" indent="-143995" algn="l" defTabSz="575981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1pPr>
      <a:lvl2pPr marL="431985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512" kern="1200">
          <a:solidFill>
            <a:schemeClr val="tx1"/>
          </a:solidFill>
          <a:latin typeface="+mn-lt"/>
          <a:ea typeface="+mn-ea"/>
          <a:cs typeface="+mn-cs"/>
        </a:defRPr>
      </a:lvl2pPr>
      <a:lvl3pPr marL="71997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100796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295956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58394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87193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15992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447917" indent="-143995" algn="l" defTabSz="575981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1pPr>
      <a:lvl2pPr marL="287990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7598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3pPr>
      <a:lvl4pPr marL="86397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4pPr>
      <a:lvl5pPr marL="115196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5pPr>
      <a:lvl6pPr marL="1439951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6pPr>
      <a:lvl7pPr marL="172794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7pPr>
      <a:lvl8pPr marL="201593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8pPr>
      <a:lvl9pPr marL="2303922" algn="l" defTabSz="575981" rtl="0" eaLnBrk="1" latinLnBrk="0" hangingPunct="1">
        <a:defRPr sz="11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9C2858FE-1DC4-6DD9-0EC9-36F3D462607E}"/>
              </a:ext>
            </a:extLst>
          </p:cNvPr>
          <p:cNvSpPr/>
          <p:nvPr/>
        </p:nvSpPr>
        <p:spPr>
          <a:xfrm>
            <a:off x="0" y="-64"/>
            <a:ext cx="8638900" cy="4318583"/>
          </a:xfrm>
          <a:prstGeom prst="rtTriangle">
            <a:avLst/>
          </a:prstGeom>
          <a:gradFill flip="none" rotWithShape="1">
            <a:gsLst>
              <a:gs pos="26000">
                <a:schemeClr val="bg1"/>
              </a:gs>
              <a:gs pos="74000">
                <a:schemeClr val="tx1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BEC07082-3B51-D090-01CF-172427A838F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3699555"/>
                  </p:ext>
                </p:extLst>
              </p:nvPr>
            </p:nvGraphicFramePr>
            <p:xfrm rot="12393900" flipH="1">
              <a:off x="4548208" y="3354065"/>
              <a:ext cx="3862800" cy="1931045"/>
            </p:xfrm>
            <a:graphic>
              <a:graphicData uri="http://schemas.microsoft.com/office/powerpoint/2016/slidezoom">
                <pslz:sldZm>
                  <pslz:sldZmObj sldId="256" cId="3817720707">
                    <pslz:zmPr id="{5516D678-6588-6747-AFD4-6423C55B401B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2393900" flipH="1">
                          <a:off x="0" y="0"/>
                          <a:ext cx="3862800" cy="1931045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3" name="Slide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EC07082-3B51-D090-01CF-172427A838F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2393900" flipH="1">
                <a:off x="4548208" y="3354065"/>
                <a:ext cx="3862800" cy="1931045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185FAC41-F53E-B4AB-6618-E621EBC426D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00045325"/>
                  </p:ext>
                </p:extLst>
              </p:nvPr>
            </p:nvGraphicFramePr>
            <p:xfrm rot="12393900" flipH="1">
              <a:off x="227827" y="3354065"/>
              <a:ext cx="3862800" cy="1931045"/>
            </p:xfrm>
            <a:graphic>
              <a:graphicData uri="http://schemas.microsoft.com/office/powerpoint/2016/slidezoom">
                <pslz:sldZm>
                  <pslz:sldZmObj sldId="256" cId="3817720707">
                    <pslz:zmPr id="{5516D678-6588-6747-AFD4-6423C55B401B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2393900" flipH="1">
                          <a:off x="0" y="0"/>
                          <a:ext cx="3862800" cy="1931045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" name="Slide Zoom 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185FAC41-F53E-B4AB-6618-E621EBC426D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2393900" flipH="1">
                <a:off x="227827" y="3354065"/>
                <a:ext cx="3862800" cy="1931045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EBE41CD6-1563-577E-4525-D872981A37A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71652270"/>
                  </p:ext>
                </p:extLst>
              </p:nvPr>
            </p:nvGraphicFramePr>
            <p:xfrm rot="17793900" flipH="1">
              <a:off x="-1931401" y="1193705"/>
              <a:ext cx="3862800" cy="1931045"/>
            </p:xfrm>
            <a:graphic>
              <a:graphicData uri="http://schemas.microsoft.com/office/powerpoint/2016/slidezoom">
                <pslz:sldZm>
                  <pslz:sldZmObj sldId="256" cId="3817720707">
                    <pslz:zmPr id="{5516D678-6588-6747-AFD4-6423C55B401B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7793900" flipH="1">
                          <a:off x="0" y="0"/>
                          <a:ext cx="3862800" cy="1931045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BE41CD6-1563-577E-4525-D872981A37A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7793900" flipH="1">
                <a:off x="-1931401" y="1193705"/>
                <a:ext cx="3862800" cy="1931045"/>
              </a:xfrm>
              <a:prstGeom prst="rect">
                <a:avLst/>
              </a:prstGeom>
              <a:effectLst/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A9FAD466-A078-B1C5-FAA6-E8813BC7FA2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32185120"/>
                  </p:ext>
                </p:extLst>
              </p:nvPr>
            </p:nvGraphicFramePr>
            <p:xfrm rot="12393900">
              <a:off x="1092692" y="1629031"/>
              <a:ext cx="3862800" cy="1931045"/>
            </p:xfrm>
            <a:graphic>
              <a:graphicData uri="http://schemas.microsoft.com/office/powerpoint/2016/slidezoom">
                <pslz:sldZm>
                  <pslz:sldZmObj sldId="256" cId="3817720707">
                    <pslz:zmPr id="{5516D678-6588-6747-AFD4-6423C55B401B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2393900">
                          <a:off x="0" y="0"/>
                          <a:ext cx="3862800" cy="1931045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A9FAD466-A078-B1C5-FAA6-E8813BC7FA2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2393900">
                <a:off x="1092692" y="1629031"/>
                <a:ext cx="3862800" cy="1931045"/>
              </a:xfrm>
              <a:prstGeom prst="rect">
                <a:avLst/>
              </a:prstGeom>
              <a:effectLst/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772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5</cp:revision>
  <dcterms:created xsi:type="dcterms:W3CDTF">2024-10-28T10:32:59Z</dcterms:created>
  <dcterms:modified xsi:type="dcterms:W3CDTF">2024-10-28T14:55:55Z</dcterms:modified>
</cp:coreProperties>
</file>