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640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19" d="100"/>
          <a:sy n="119" d="100"/>
        </p:scale>
        <p:origin x="16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9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5965833"/>
                  </p:ext>
                </p:extLst>
              </p:nvPr>
            </p:nvGraphicFramePr>
            <p:xfrm rot="12393900" flipH="1">
              <a:off x="4548208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393900" flipH="1">
                <a:off x="4548208" y="3354065"/>
                <a:ext cx="3862800" cy="193104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1639580"/>
                  </p:ext>
                </p:extLst>
              </p:nvPr>
            </p:nvGraphicFramePr>
            <p:xfrm rot="12393900" flipH="1">
              <a:off x="227827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2393900" flipH="1">
                <a:off x="227827" y="3354065"/>
                <a:ext cx="3862800" cy="193104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9430881"/>
                  </p:ext>
                </p:extLst>
              </p:nvPr>
            </p:nvGraphicFramePr>
            <p:xfrm rot="17793900" flipH="1">
              <a:off x="-1931401" y="119370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7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7793900" flipH="1">
                <a:off x="-1931401" y="1193705"/>
                <a:ext cx="3862800" cy="193104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6321849"/>
                  </p:ext>
                </p:extLst>
              </p:nvPr>
            </p:nvGraphicFramePr>
            <p:xfrm rot="12393900">
              <a:off x="1092692" y="1629031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2393900">
                <a:off x="1092692" y="1629031"/>
                <a:ext cx="3862800" cy="193104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2024-10-28T10:32:59Z</dcterms:created>
  <dcterms:modified xsi:type="dcterms:W3CDTF">2024-10-28T14:56:23Z</dcterms:modified>
</cp:coreProperties>
</file>