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08" d="100"/>
          <a:sy n="108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44D0-308C-D24F-B9D6-01B81D78E0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A6F02-3512-674B-9DE7-8B2D6B879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00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1143000"/>
            <a:ext cx="3705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Ominous bubbles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5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10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8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2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7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5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1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04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F2D4-5997-1A44-91FF-BBB6375297F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57309-FBA2-D445-A99D-EE6DEDDD0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7.png"/><Relationship Id="rId5" Type="http://schemas.openxmlformats.org/officeDocument/2006/relationships/image" Target="../media/image2.png"/><Relationship Id="rId10" Type="http://schemas.openxmlformats.org/officeDocument/2006/relationships/image" Target="../media/image149.png"/><Relationship Id="rId4" Type="http://schemas.openxmlformats.org/officeDocument/2006/relationships/image" Target="../media/image14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5E1A-2D96-1C44-A8DA-E7EFEDAB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626103"/>
            <a:ext cx="7452658" cy="471724"/>
          </a:xfrm>
        </p:spPr>
        <p:txBody>
          <a:bodyPr>
            <a:normAutofit/>
          </a:bodyPr>
          <a:lstStyle/>
          <a:p>
            <a:r>
              <a:rPr lang="en-US" sz="2000" dirty="0"/>
              <a:t>Ominous Bubbles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04B4F7BC-BD47-6D44-AE46-E3F2916123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0652429">
              <a:off x="4033599" y="1197201"/>
              <a:ext cx="4320000" cy="3600000"/>
            </p:xfrm>
            <a:graphic>
              <a:graphicData uri="http://schemas.microsoft.com/office/powerpoint/2016/slidezoom">
                <pslz:sldZm>
                  <pslz:sldZmObj sldId="262" cId="3862748691">
                    <pslz:zmPr id="{A9CC81C8-CA6B-E74C-9486-9CBE5DFCAA3C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652429">
                          <a:off x="0" y="0"/>
                          <a:ext cx="4320000" cy="360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scene3d>
                          <a:camera prst="orthographicFront">
                            <a:rot lat="600000" lon="600000" rev="0"/>
                          </a:camera>
                          <a:lightRig rig="threePt" dir="t"/>
                        </a:scene3d>
                        <a:sp3d z="76200"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04B4F7BC-BD47-6D44-AE46-E3F2916123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652429">
                <a:off x="4033599" y="1197201"/>
                <a:ext cx="4320000" cy="360000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600000" lon="600000" rev="0"/>
                </a:camera>
                <a:lightRig rig="threePt" dir="t"/>
              </a:scene3d>
              <a:sp3d z="76200"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A4B75C5-9000-714D-AF7B-CFC3C0AFD7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808412">
              <a:off x="192601" y="1275447"/>
              <a:ext cx="4320000" cy="3600000"/>
            </p:xfrm>
            <a:graphic>
              <a:graphicData uri="http://schemas.microsoft.com/office/powerpoint/2016/slidezoom">
                <pslz:sldZm>
                  <pslz:sldZmObj sldId="262" cId="3862748691">
                    <pslz:zmPr id="{A9CC81C8-CA6B-E74C-9486-9CBE5DFCAA3C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08412">
                          <a:off x="0" y="0"/>
                          <a:ext cx="4320000" cy="360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scene3d>
                          <a:camera prst="orthographicFront">
                            <a:rot lat="600000" lon="600000" rev="0"/>
                          </a:camera>
                          <a:lightRig rig="threePt" dir="t"/>
                        </a:scene3d>
                        <a:sp3d z="76200"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0A4B75C5-9000-714D-AF7B-CFC3C0AFD7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808412">
                <a:off x="192601" y="1275447"/>
                <a:ext cx="4320000" cy="360000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600000" lon="600000" rev="0"/>
                </a:camera>
                <a:lightRig rig="threePt" dir="t"/>
              </a:scene3d>
              <a:sp3d z="76200"/>
            </p:spPr>
          </p:pic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07DD645-22E6-2D41-8D60-76BE9C38C43E}"/>
              </a:ext>
            </a:extLst>
          </p:cNvPr>
          <p:cNvSpPr/>
          <p:nvPr/>
        </p:nvSpPr>
        <p:spPr>
          <a:xfrm>
            <a:off x="2562295" y="1988305"/>
            <a:ext cx="3339742" cy="3340874"/>
          </a:xfrm>
          <a:prstGeom prst="ellipse">
            <a:avLst/>
          </a:prstGeom>
          <a:gradFill flip="none" rotWithShape="1">
            <a:gsLst>
              <a:gs pos="49000">
                <a:schemeClr val="tx1"/>
              </a:gs>
              <a:gs pos="1000">
                <a:schemeClr val="accent4">
                  <a:lumMod val="40000"/>
                  <a:lumOff val="60000"/>
                </a:schemeClr>
              </a:gs>
              <a:gs pos="80000">
                <a:srgbClr val="002060"/>
              </a:gs>
              <a:gs pos="26000">
                <a:srgbClr val="14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76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6946533-1F5A-9D44-A569-CE9070223F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0543415">
              <a:off x="276979" y="3170705"/>
              <a:ext cx="4320000" cy="3600000"/>
            </p:xfrm>
            <a:graphic>
              <a:graphicData uri="http://schemas.microsoft.com/office/powerpoint/2016/slidezoom">
                <pslz:sldZm>
                  <pslz:sldZmObj sldId="262" cId="3862748691">
                    <pslz:zmPr id="{A9CC81C8-CA6B-E74C-9486-9CBE5DFCAA3C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543415">
                          <a:off x="0" y="0"/>
                          <a:ext cx="4320000" cy="360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scene3d>
                          <a:camera prst="orthographicFront">
                            <a:rot lat="600000" lon="600000" rev="0"/>
                          </a:camera>
                          <a:lightRig rig="threePt" dir="t"/>
                        </a:scene3d>
                        <a:sp3d z="76200"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extLst>
                  <a:ext uri="{FF2B5EF4-FFF2-40B4-BE49-F238E27FC236}">
                    <a16:creationId xmlns:a16="http://schemas.microsoft.com/office/drawing/2014/main" id="{66946533-1F5A-9D44-A569-CE9070223F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543415">
                <a:off x="276979" y="3170705"/>
                <a:ext cx="4320000" cy="360000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600000" lon="600000" rev="0"/>
                </a:camera>
                <a:lightRig rig="threePt" dir="t"/>
              </a:scene3d>
              <a:sp3d z="76200"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D927F01E-CD3E-8945-B6F7-FA837E92FA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857841">
              <a:off x="4119147" y="3205800"/>
              <a:ext cx="4320000" cy="3600000"/>
            </p:xfrm>
            <a:graphic>
              <a:graphicData uri="http://schemas.microsoft.com/office/powerpoint/2016/slidezoom">
                <pslz:sldZm>
                  <pslz:sldZmObj sldId="262" cId="3862748691">
                    <pslz:zmPr id="{A9CC81C8-CA6B-E74C-9486-9CBE5DFCAA3C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57841">
                          <a:off x="0" y="0"/>
                          <a:ext cx="4320000" cy="360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scene3d>
                          <a:camera prst="orthographicFront">
                            <a:rot lat="600000" lon="600000" rev="0"/>
                          </a:camera>
                          <a:lightRig rig="threePt" dir="t"/>
                        </a:scene3d>
                        <a:sp3d z="76200"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extLst>
                  <a:ext uri="{FF2B5EF4-FFF2-40B4-BE49-F238E27FC236}">
                    <a16:creationId xmlns:a16="http://schemas.microsoft.com/office/drawing/2014/main" id="{D927F01E-CD3E-8945-B6F7-FA837E92FA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857841">
                <a:off x="4119147" y="3205800"/>
                <a:ext cx="4320000" cy="3600000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600000" lon="600000" rev="0"/>
                </a:camera>
                <a:lightRig rig="threePt" dir="t"/>
              </a:scene3d>
              <a:sp3d z="76200"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74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Ominous Bubbles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Ominous Bubbles</dc:title>
  <dc:creator>Emlyn Corrin</dc:creator>
  <cp:lastModifiedBy>Emlyn Corrin</cp:lastModifiedBy>
  <cp:revision>1</cp:revision>
  <dcterms:created xsi:type="dcterms:W3CDTF">2024-07-07T22:44:13Z</dcterms:created>
  <dcterms:modified xsi:type="dcterms:W3CDTF">2024-07-07T22:44:32Z</dcterms:modified>
</cp:coreProperties>
</file>