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1" r:id="rId2"/>
    <p:sldId id="270" r:id="rId3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0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54898-1804-304D-BFC5-32FB4EDDB2DE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9001-9045-8840-9B6F-AC487D09C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2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circles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6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1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4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8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2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97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9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9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F72F-DB5A-6740-8164-08FD7A7D06F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9C05-0460-8B40-8802-187E5DC66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1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50.png"/><Relationship Id="rId5" Type="http://schemas.openxmlformats.org/officeDocument/2006/relationships/image" Target="../media/image20.png"/><Relationship Id="rId10" Type="http://schemas.openxmlformats.org/officeDocument/2006/relationships/image" Target="../media/image5.png"/><Relationship Id="rId4" Type="http://schemas.openxmlformats.org/officeDocument/2006/relationships/slide" Target="slide2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EBD8F22-F6F3-B5C3-404B-F3FEC3E428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689243"/>
                  </p:ext>
                </p:extLst>
              </p:nvPr>
            </p:nvGraphicFramePr>
            <p:xfrm rot="5400000">
              <a:off x="-2160000" y="360000"/>
              <a:ext cx="12963600" cy="10801013"/>
            </p:xfrm>
            <a:graphic>
              <a:graphicData uri="http://schemas.microsoft.com/office/powerpoint/2016/slidezoom">
                <pslz:sldZm>
                  <pslz:sldZmObj sldId="270" cId="2941091371">
                    <pslz:zmPr id="{4D064F26-9845-FD45-8E4B-0DEB145B8CE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12963600" cy="1080101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EBD8F22-F6F3-B5C3-404B-F3FEC3E428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-2160000" y="360000"/>
                <a:ext cx="12963600" cy="1080101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4DBF0371-0B3E-95EB-483D-345AB88B3195}"/>
              </a:ext>
            </a:extLst>
          </p:cNvPr>
          <p:cNvSpPr/>
          <p:nvPr/>
        </p:nvSpPr>
        <p:spPr>
          <a:xfrm>
            <a:off x="0" y="5892800"/>
            <a:ext cx="3127022" cy="1330264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CFEB7-0588-E342-1FB5-4D5847A5DC44}"/>
              </a:ext>
            </a:extLst>
          </p:cNvPr>
          <p:cNvSpPr txBox="1"/>
          <p:nvPr/>
        </p:nvSpPr>
        <p:spPr>
          <a:xfrm>
            <a:off x="-3550722" y="581892"/>
            <a:ext cx="1847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89BBD638-5CC4-CC5C-1C4A-ABB7EF4077F7}"/>
              </a:ext>
            </a:extLst>
          </p:cNvPr>
          <p:cNvSpPr/>
          <p:nvPr/>
        </p:nvSpPr>
        <p:spPr>
          <a:xfrm flipH="1">
            <a:off x="5513742" y="5757333"/>
            <a:ext cx="3127022" cy="1453855"/>
          </a:xfrm>
          <a:prstGeom prst="snip1Rect">
            <a:avLst>
              <a:gd name="adj" fmla="val 251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9AE12-D5E7-6443-A626-83C3F4CF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26103"/>
            <a:ext cx="7452658" cy="436098"/>
          </a:xfrm>
        </p:spPr>
        <p:txBody>
          <a:bodyPr>
            <a:normAutofit/>
          </a:bodyPr>
          <a:lstStyle/>
          <a:p>
            <a:r>
              <a:rPr lang="en-US" sz="2000" dirty="0"/>
              <a:t>Abstract Circles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ABECCBB-F7CE-AB43-9C2D-A4DDBFCD45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9381275"/>
                  </p:ext>
                </p:extLst>
              </p:nvPr>
            </p:nvGraphicFramePr>
            <p:xfrm rot="480769" flipV="1">
              <a:off x="4313704" y="138458"/>
              <a:ext cx="3884399" cy="3236400"/>
            </p:xfrm>
            <a:graphic>
              <a:graphicData uri="http://schemas.microsoft.com/office/powerpoint/2016/slidezoom">
                <pslz:sldZm>
                  <pslz:sldZmObj sldId="270" cId="2941091371">
                    <pslz:zmPr id="{556B043C-C365-5C42-934A-67E8CC815522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80769" flipV="1">
                          <a:off x="0" y="0"/>
                          <a:ext cx="3884399" cy="3236400"/>
                        </a:xfrm>
                        <a:prstGeom prst="rect">
                          <a:avLst/>
                        </a:prstGeom>
                        <a:effectLst>
                          <a:glow>
                            <a:srgbClr val="FF0000">
                              <a:alpha val="1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ABECCBB-F7CE-AB43-9C2D-A4DDBFCD45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480769" flipV="1">
                <a:off x="4313704" y="138458"/>
                <a:ext cx="3884399" cy="3236400"/>
              </a:xfrm>
              <a:prstGeom prst="rect">
                <a:avLst/>
              </a:prstGeom>
              <a:effectLst>
                <a:glow>
                  <a:srgbClr val="FF0000">
                    <a:alpha val="1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202BEBF4-C34D-254B-9434-DFD286AD3F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5697441"/>
                  </p:ext>
                </p:extLst>
              </p:nvPr>
            </p:nvGraphicFramePr>
            <p:xfrm>
              <a:off x="2626064" y="2758079"/>
              <a:ext cx="2281752" cy="1901110"/>
            </p:xfrm>
            <a:graphic>
              <a:graphicData uri="http://schemas.microsoft.com/office/powerpoint/2016/slidezoom">
                <pslz:sldZm>
                  <pslz:sldZmObj sldId="270" cId="2941091371">
                    <pslz:zmPr id="{08D86D60-25D7-8541-82B6-248E58A8BDD7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1752" cy="190111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02BEBF4-C34D-254B-9434-DFD286AD3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6064" y="2758079"/>
                <a:ext cx="2281752" cy="190111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213F66D-971C-2547-9B61-76EEE53BA8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596157"/>
                  </p:ext>
                </p:extLst>
              </p:nvPr>
            </p:nvGraphicFramePr>
            <p:xfrm rot="16655611">
              <a:off x="1224760" y="1102968"/>
              <a:ext cx="1859840" cy="1646146"/>
            </p:xfrm>
            <a:graphic>
              <a:graphicData uri="http://schemas.microsoft.com/office/powerpoint/2016/slidezoom">
                <pslz:sldZm>
                  <pslz:sldZmObj sldId="270" cId="2941091371">
                    <pslz:zmPr id="{08D86D60-25D7-8541-82B6-248E58A8BDD7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655611">
                          <a:off x="0" y="0"/>
                          <a:ext cx="1859840" cy="1646146"/>
                        </a:xfrm>
                        <a:prstGeom prst="rect">
                          <a:avLst/>
                        </a:prstGeom>
                        <a:effectLst>
                          <a:glow>
                            <a:srgbClr val="FF0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213F66D-971C-2547-9B61-76EEE53BA8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655611">
                <a:off x="1224760" y="1102968"/>
                <a:ext cx="1859840" cy="1646146"/>
              </a:xfrm>
              <a:prstGeom prst="rect">
                <a:avLst/>
              </a:prstGeom>
              <a:effectLst>
                <a:glow>
                  <a:srgbClr val="FF0000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E474A8E6-901B-844E-B11F-B42B0662E0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662054"/>
                  </p:ext>
                </p:extLst>
              </p:nvPr>
            </p:nvGraphicFramePr>
            <p:xfrm rot="21108114">
              <a:off x="4383485" y="3865169"/>
              <a:ext cx="3884399" cy="3236400"/>
            </p:xfrm>
            <a:graphic>
              <a:graphicData uri="http://schemas.microsoft.com/office/powerpoint/2016/slidezoom">
                <pslz:sldZm>
                  <pslz:sldZmObj sldId="270" cId="2941091371">
                    <pslz:zmPr id="{556B043C-C365-5C42-934A-67E8CC81552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108114">
                          <a:off x="0" y="0"/>
                          <a:ext cx="3884399" cy="3236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accent4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474A8E6-901B-844E-B11F-B42B0662E0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21108114">
                <a:off x="4383485" y="3865169"/>
                <a:ext cx="3884399" cy="3236400"/>
              </a:xfrm>
              <a:prstGeom prst="rect">
                <a:avLst/>
              </a:prstGeom>
              <a:effectLst>
                <a:glow>
                  <a:schemeClr val="accent4">
                    <a:alpha val="10000"/>
                  </a:schemeClr>
                </a:glow>
              </a:effectLst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E8337C7-32E8-BEDD-DF95-DEFF0D3BD4D3}"/>
              </a:ext>
            </a:extLst>
          </p:cNvPr>
          <p:cNvGrpSpPr/>
          <p:nvPr/>
        </p:nvGrpSpPr>
        <p:grpSpPr>
          <a:xfrm>
            <a:off x="951012" y="2635106"/>
            <a:ext cx="1929101" cy="1929101"/>
            <a:chOff x="951012" y="2635106"/>
            <a:chExt cx="1929101" cy="19291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543676-B96E-7044-B372-BFDF93C10C40}"/>
                </a:ext>
              </a:extLst>
            </p:cNvPr>
            <p:cNvSpPr/>
            <p:nvPr/>
          </p:nvSpPr>
          <p:spPr>
            <a:xfrm>
              <a:off x="951012" y="2635106"/>
              <a:ext cx="1929101" cy="19291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218979-58C2-F149-ABA4-5E3CDF53CC28}"/>
                </a:ext>
              </a:extLst>
            </p:cNvPr>
            <p:cNvSpPr/>
            <p:nvPr/>
          </p:nvSpPr>
          <p:spPr>
            <a:xfrm>
              <a:off x="1305183" y="2733945"/>
              <a:ext cx="1424218" cy="1480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6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A3F6E5-C3FF-5B49-85DA-420B0F887DEF}"/>
                </a:ext>
              </a:extLst>
            </p:cNvPr>
            <p:cNvSpPr/>
            <p:nvPr/>
          </p:nvSpPr>
          <p:spPr>
            <a:xfrm>
              <a:off x="1622146" y="3174368"/>
              <a:ext cx="888724" cy="8887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631A4A0-E2EC-DF49-9824-415DE49C744C}"/>
                </a:ext>
              </a:extLst>
            </p:cNvPr>
            <p:cNvSpPr/>
            <p:nvPr/>
          </p:nvSpPr>
          <p:spPr>
            <a:xfrm>
              <a:off x="1953240" y="3475320"/>
              <a:ext cx="406685" cy="4066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6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94DE17BC-7D27-AB41-A8E1-B13FA05B6A8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3560966"/>
                  </p:ext>
                </p:extLst>
              </p:nvPr>
            </p:nvGraphicFramePr>
            <p:xfrm rot="4687169" flipV="1">
              <a:off x="1377918" y="4455041"/>
              <a:ext cx="1933920" cy="1613641"/>
            </p:xfrm>
            <a:graphic>
              <a:graphicData uri="http://schemas.microsoft.com/office/powerpoint/2016/slidezoom">
                <pslz:sldZm>
                  <pslz:sldZmObj sldId="270" cId="2941091371">
                    <pslz:zmPr id="{08D86D60-25D7-8541-82B6-248E58A8BDD7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687169" flipV="1">
                          <a:off x="0" y="0"/>
                          <a:ext cx="1933920" cy="161364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accent4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4DE17BC-7D27-AB41-A8E1-B13FA05B6A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4687169" flipV="1">
                <a:off x="1377918" y="4455041"/>
                <a:ext cx="1933920" cy="1613641"/>
              </a:xfrm>
              <a:prstGeom prst="rect">
                <a:avLst/>
              </a:prstGeom>
              <a:effectLst>
                <a:glow>
                  <a:schemeClr val="accent4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09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5</Words>
  <Application>Microsoft Macintosh PowerPoint</Application>
  <PresentationFormat>Custom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Abstract Circles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2024-07-06T14:25:13Z</dcterms:created>
  <dcterms:modified xsi:type="dcterms:W3CDTF">2024-07-19T18:11:35Z</dcterms:modified>
</cp:coreProperties>
</file>