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0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13" d="100"/>
          <a:sy n="113" d="100"/>
        </p:scale>
        <p:origin x="6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DF13D-FDAF-FF4F-9E15-4246260C5506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ED32E-5CDF-1248-8432-E29F7B914E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7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FractalMe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15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22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1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2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9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26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17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1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9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3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DA47-A7F1-444A-9C5A-36392D29A627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7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DA47-A7F1-444A-9C5A-36392D29A627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F7830-6EDC-C449-933B-BCE46C575B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12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6705-C4AA-C84C-B3E3-D720FBB9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53" y="-626103"/>
            <a:ext cx="7452658" cy="424223"/>
          </a:xfrm>
        </p:spPr>
        <p:txBody>
          <a:bodyPr>
            <a:normAutofit/>
          </a:bodyPr>
          <a:lstStyle/>
          <a:p>
            <a:r>
              <a:rPr lang="en-GB" sz="2000" dirty="0"/>
              <a:t>Head Fractal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0F32668D-BA0F-714D-A40E-E28CAAA3F3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4356539"/>
                  </p:ext>
                </p:extLst>
              </p:nvPr>
            </p:nvGraphicFramePr>
            <p:xfrm rot="3219158" flipV="1">
              <a:off x="3664921" y="5575534"/>
              <a:ext cx="1332395" cy="1110126"/>
            </p:xfrm>
            <a:graphic>
              <a:graphicData uri="http://schemas.microsoft.com/office/powerpoint/2016/slidezoom">
                <pslz:sldZm>
                  <pslz:sldZmObj sldId="280" cId="3061794960">
                    <pslz:zmPr id="{FCE1399A-1911-EC4E-B0E8-FDA28B84D405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219158" flipV="1">
                          <a:off x="0" y="0"/>
                          <a:ext cx="1332395" cy="111012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32668D-BA0F-714D-A40E-E28CAAA3F3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3219158" flipV="1">
                <a:off x="3664921" y="5575534"/>
                <a:ext cx="1332395" cy="1110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E5A24CF-2509-E940-8D19-D7C186CFC5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5203197"/>
                  </p:ext>
                </p:extLst>
              </p:nvPr>
            </p:nvGraphicFramePr>
            <p:xfrm rot="3605085">
              <a:off x="5975203" y="2817372"/>
              <a:ext cx="3131670" cy="2609243"/>
            </p:xfrm>
            <a:graphic>
              <a:graphicData uri="http://schemas.microsoft.com/office/powerpoint/2016/slidezoom">
                <pslz:sldZm>
                  <pslz:sldZmObj sldId="280" cId="3061794960">
                    <pslz:zmPr id="{FCE1399A-1911-EC4E-B0E8-FDA28B84D40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605085">
                          <a:off x="0" y="0"/>
                          <a:ext cx="3131670" cy="260924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E5A24CF-2509-E940-8D19-D7C186CFC5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3605085">
                <a:off x="5975203" y="2817372"/>
                <a:ext cx="3131670" cy="2609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E6A89486-33F4-5244-B202-DB3A3FA9C58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613301"/>
                  </p:ext>
                </p:extLst>
              </p:nvPr>
            </p:nvGraphicFramePr>
            <p:xfrm rot="19193120">
              <a:off x="-511854" y="235867"/>
              <a:ext cx="7214400" cy="6012000"/>
            </p:xfrm>
            <a:graphic>
              <a:graphicData uri="http://schemas.microsoft.com/office/powerpoint/2016/slidezoom">
                <pslz:sldZm>
                  <pslz:sldZmObj sldId="280" cId="3061794960">
                    <pslz:zmPr id="{57A3790C-2906-8B4B-9C2B-FC60B158EACD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193120">
                          <a:off x="0" y="0"/>
                          <a:ext cx="7214400" cy="6012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6A89486-33F4-5244-B202-DB3A3FA9C5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9193120">
                <a:off x="-511854" y="235867"/>
                <a:ext cx="7214400" cy="6012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6FFE2C1-4356-E3B5-2485-BDAA28B73985}"/>
              </a:ext>
            </a:extLst>
          </p:cNvPr>
          <p:cNvSpPr/>
          <p:nvPr/>
        </p:nvSpPr>
        <p:spPr>
          <a:xfrm>
            <a:off x="4737379" y="4467467"/>
            <a:ext cx="2196000" cy="2196000"/>
          </a:xfrm>
          <a:prstGeom prst="ellipse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A700D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79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4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Head Fractal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 Fractal</dc:title>
  <dc:creator>Emlyn Corrin</dc:creator>
  <cp:lastModifiedBy>Emlyn Corrin</cp:lastModifiedBy>
  <cp:revision>3</cp:revision>
  <dcterms:created xsi:type="dcterms:W3CDTF">2024-07-07T23:21:36Z</dcterms:created>
  <dcterms:modified xsi:type="dcterms:W3CDTF">2024-07-17T22:51:42Z</dcterms:modified>
</cp:coreProperties>
</file>