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7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5" d="100"/>
          <a:sy n="9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4AC93-7189-1744-9C48-4518A27325FE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9CFB-B9AD-DC4B-8872-606D528A3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1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731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463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6194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926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657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2389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1120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852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Koch snowflake (also known as Koch star or Koch island – the outline is known as the Koch curve)</a:t>
            </a:r>
          </a:p>
          <a:p>
            <a:r>
              <a:rPr lang="en-US" dirty="0"/>
              <a:t>Outline: D = log(4) / log(3) = 1.2618595071, Area: log(8.5) / log(3) = 1.9479721696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2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9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00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3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85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40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image" Target="../media/image30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7120A827-04E8-CE75-C195-00FEDDAAB0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3237711"/>
                  </p:ext>
                </p:extLst>
              </p:nvPr>
            </p:nvGraphicFramePr>
            <p:xfrm>
              <a:off x="4362269" y="3756499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120A827-04E8-CE75-C195-00FEDDAAB0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2269" y="3756499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4A0994D5-7604-21DA-B509-84532B09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172" y="-744970"/>
            <a:ext cx="8944833" cy="573933"/>
          </a:xfrm>
        </p:spPr>
        <p:txBody>
          <a:bodyPr>
            <a:normAutofit/>
          </a:bodyPr>
          <a:lstStyle/>
          <a:p>
            <a:r>
              <a:rPr lang="en-US" sz="2400" dirty="0"/>
              <a:t>Koch Snowflake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837A6357-06CF-25AA-DBD2-5FF196AE2E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8244537"/>
                  </p:ext>
                </p:extLst>
              </p:nvPr>
            </p:nvGraphicFramePr>
            <p:xfrm>
              <a:off x="2853106" y="1144903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37A6357-06CF-25AA-DBD2-5FF196AE2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3106" y="114490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0F0E4B87-5351-FC42-376D-4169DD246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9323758"/>
                  </p:ext>
                </p:extLst>
              </p:nvPr>
            </p:nvGraphicFramePr>
            <p:xfrm>
              <a:off x="2880000" y="4628544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0E4B87-5351-FC42-376D-4169DD246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0000" y="4628544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586C564B-4472-598F-0EF2-5047572DB5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3367259"/>
                  </p:ext>
                </p:extLst>
              </p:nvPr>
            </p:nvGraphicFramePr>
            <p:xfrm>
              <a:off x="4366399" y="2018644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86C564B-4472-598F-0EF2-5047572DB5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6399" y="2018644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9CEF33FD-9CA2-DB29-764B-6F904A79F4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8740515"/>
                  </p:ext>
                </p:extLst>
              </p:nvPr>
            </p:nvGraphicFramePr>
            <p:xfrm>
              <a:off x="1397163" y="2015195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CEF33FD-9CA2-DB29-764B-6F904A79F4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97163" y="2015195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379A7CD0-F73F-51C6-FEA1-B2E3E5D10B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6437019"/>
                  </p:ext>
                </p:extLst>
              </p:nvPr>
            </p:nvGraphicFramePr>
            <p:xfrm>
              <a:off x="1403715" y="3751456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79A7CD0-F73F-51C6-FEA1-B2E3E5D10B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03715" y="3751456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9F595F76-399C-B615-E299-8F4F19A1FB1F}"/>
              </a:ext>
            </a:extLst>
          </p:cNvPr>
          <p:cNvSpPr>
            <a:spLocks noChangeAspect="1"/>
          </p:cNvSpPr>
          <p:nvPr/>
        </p:nvSpPr>
        <p:spPr>
          <a:xfrm>
            <a:off x="2656800" y="2880000"/>
            <a:ext cx="3326400" cy="2880707"/>
          </a:xfrm>
          <a:prstGeom prst="hexagon">
            <a:avLst>
              <a:gd name="adj" fmla="val 28934"/>
              <a:gd name="vf" fmla="val 115470"/>
            </a:avLst>
          </a:prstGeom>
          <a:solidFill>
            <a:srgbClr val="00B0F0">
              <a:alpha val="20000"/>
            </a:srgbClr>
          </a:solidFill>
          <a:ln w="101600" cap="rnd">
            <a:solidFill>
              <a:srgbClr val="0070C0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1" dirty="0"/>
          </a:p>
        </p:txBody>
      </p:sp>
    </p:spTree>
    <p:extLst>
      <p:ext uri="{BB962C8B-B14F-4D97-AF65-F5344CB8AC3E}">
        <p14:creationId xmlns:p14="http://schemas.microsoft.com/office/powerpoint/2010/main" val="27317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Koch Snowflake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 Snowflake</dc:title>
  <dc:creator>Emlyn Corrin</dc:creator>
  <cp:lastModifiedBy>Emlyn Corrin</cp:lastModifiedBy>
  <cp:revision>6</cp:revision>
  <dcterms:created xsi:type="dcterms:W3CDTF">2024-07-07T10:06:35Z</dcterms:created>
  <dcterms:modified xsi:type="dcterms:W3CDTF">2024-07-07T13:01:53Z</dcterms:modified>
</cp:coreProperties>
</file>