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5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00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90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0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5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7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6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3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02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2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01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5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9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67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rt 5">
            <a:extLst>
              <a:ext uri="{FF2B5EF4-FFF2-40B4-BE49-F238E27FC236}">
                <a16:creationId xmlns:a16="http://schemas.microsoft.com/office/drawing/2014/main" id="{E81FE9A2-7365-8129-8F23-4DE1FFB6F45D}"/>
              </a:ext>
            </a:extLst>
          </p:cNvPr>
          <p:cNvSpPr>
            <a:spLocks noChangeAspect="1"/>
          </p:cNvSpPr>
          <p:nvPr/>
        </p:nvSpPr>
        <p:spPr>
          <a:xfrm>
            <a:off x="720000" y="-36000"/>
            <a:ext cx="7200000" cy="7200000"/>
          </a:xfrm>
          <a:prstGeom prst="heart">
            <a:avLst/>
          </a:prstGeom>
          <a:gradFill>
            <a:gsLst>
              <a:gs pos="0">
                <a:srgbClr val="005BBB"/>
              </a:gs>
              <a:gs pos="55000">
                <a:schemeClr val="bg1">
                  <a:alpha val="0"/>
                </a:schemeClr>
              </a:gs>
              <a:gs pos="45000">
                <a:schemeClr val="bg1">
                  <a:alpha val="0"/>
                </a:schemeClr>
              </a:gs>
              <a:gs pos="100000">
                <a:srgbClr val="FFD7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03E3-79E0-1F49-8FAF-E3A7605C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53" y="-607301"/>
            <a:ext cx="7452658" cy="378701"/>
          </a:xfrm>
        </p:spPr>
        <p:txBody>
          <a:bodyPr>
            <a:normAutofit/>
          </a:bodyPr>
          <a:lstStyle/>
          <a:p>
            <a:r>
              <a:rPr lang="en-GB" sz="2000" dirty="0"/>
              <a:t>Bubble Horizon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6696455"/>
                  </p:ext>
                </p:extLst>
              </p:nvPr>
            </p:nvGraphicFramePr>
            <p:xfrm>
              <a:off x="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EB10CA8-5680-7C43-A61D-BD6D365B8C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8332577"/>
                  </p:ext>
                </p:extLst>
              </p:nvPr>
            </p:nvGraphicFramePr>
            <p:xfrm>
              <a:off x="4320000" y="1800000"/>
              <a:ext cx="4320000" cy="3599338"/>
            </p:xfrm>
            <a:graphic>
              <a:graphicData uri="http://schemas.microsoft.com/office/powerpoint/2016/slidezoom">
                <pslz:sldZm>
                  <pslz:sldZmObj sldId="325" cId="2586284233">
                    <pslz:zmPr id="{F1B53362-0C9C-E748-BCC0-08012331987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059B44-01DB-874C-902A-4FD9BF11A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0000" y="1800000"/>
                <a:ext cx="4320000" cy="359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28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Bubble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5</cp:revision>
  <dcterms:created xsi:type="dcterms:W3CDTF">2024-07-07T20:21:01Z</dcterms:created>
  <dcterms:modified xsi:type="dcterms:W3CDTF">2024-07-19T18:05:51Z</dcterms:modified>
</cp:coreProperties>
</file>