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331" r:id="rId2"/>
    <p:sldId id="332" r:id="rId3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F70"/>
    <a:srgbClr val="5972D5"/>
    <a:srgbClr val="000AC4"/>
    <a:srgbClr val="1DA100"/>
    <a:srgbClr val="9DA0A0"/>
    <a:srgbClr val="D9D9D9"/>
    <a:srgbClr val="C4C8C7"/>
    <a:srgbClr val="B3B3B3"/>
    <a:srgbClr val="979797"/>
    <a:srgbClr val="A7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96056"/>
  </p:normalViewPr>
  <p:slideViewPr>
    <p:cSldViewPr snapToGrid="0" snapToObjects="1">
      <p:cViewPr varScale="1">
        <p:scale>
          <a:sx n="108" d="100"/>
          <a:sy n="108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D2A67-46B2-BD44-9341-8330480221B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76C3-AF84-0440-9FDE-505F611B6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20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1178223"/>
            <a:ext cx="7344649" cy="2506426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9" indent="0" algn="ctr">
              <a:buNone/>
              <a:defRPr sz="1890"/>
            </a:lvl2pPr>
            <a:lvl3pPr marL="864118" indent="0" algn="ctr">
              <a:buNone/>
              <a:defRPr sz="1701"/>
            </a:lvl3pPr>
            <a:lvl4pPr marL="1296176" indent="0" algn="ctr">
              <a:buNone/>
              <a:defRPr sz="1512"/>
            </a:lvl4pPr>
            <a:lvl5pPr marL="1728235" indent="0" algn="ctr">
              <a:buNone/>
              <a:defRPr sz="1512"/>
            </a:lvl5pPr>
            <a:lvl6pPr marL="2160294" indent="0" algn="ctr">
              <a:buNone/>
              <a:defRPr sz="1512"/>
            </a:lvl6pPr>
            <a:lvl7pPr marL="2592353" indent="0" algn="ctr">
              <a:buNone/>
              <a:defRPr sz="1512"/>
            </a:lvl7pPr>
            <a:lvl8pPr marL="3024412" indent="0" algn="ctr">
              <a:buNone/>
              <a:defRPr sz="1512"/>
            </a:lvl8pPr>
            <a:lvl9pPr marL="3456470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7" y="383298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8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7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7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3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9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5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41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40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7" y="1916484"/>
            <a:ext cx="3672324" cy="45678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80" y="1764834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9" indent="0">
              <a:buNone/>
              <a:defRPr sz="1890" b="1"/>
            </a:lvl2pPr>
            <a:lvl3pPr marL="864118" indent="0">
              <a:buNone/>
              <a:defRPr sz="1701" b="1"/>
            </a:lvl3pPr>
            <a:lvl4pPr marL="1296176" indent="0">
              <a:buNone/>
              <a:defRPr sz="1512" b="1"/>
            </a:lvl4pPr>
            <a:lvl5pPr marL="1728235" indent="0">
              <a:buNone/>
              <a:defRPr sz="1512" b="1"/>
            </a:lvl5pPr>
            <a:lvl6pPr marL="2160294" indent="0">
              <a:buNone/>
              <a:defRPr sz="1512" b="1"/>
            </a:lvl6pPr>
            <a:lvl7pPr marL="2592353" indent="0">
              <a:buNone/>
              <a:defRPr sz="1512" b="1"/>
            </a:lvl7pPr>
            <a:lvl8pPr marL="3024412" indent="0">
              <a:buNone/>
              <a:defRPr sz="1512" b="1"/>
            </a:lvl8pPr>
            <a:lvl9pPr marL="3456470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80" y="2629750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4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9" indent="0">
              <a:buNone/>
              <a:defRPr sz="1890" b="1"/>
            </a:lvl2pPr>
            <a:lvl3pPr marL="864118" indent="0">
              <a:buNone/>
              <a:defRPr sz="1701" b="1"/>
            </a:lvl3pPr>
            <a:lvl4pPr marL="1296176" indent="0">
              <a:buNone/>
              <a:defRPr sz="1512" b="1"/>
            </a:lvl4pPr>
            <a:lvl5pPr marL="1728235" indent="0">
              <a:buNone/>
              <a:defRPr sz="1512" b="1"/>
            </a:lvl5pPr>
            <a:lvl6pPr marL="2160294" indent="0">
              <a:buNone/>
              <a:defRPr sz="1512" b="1"/>
            </a:lvl6pPr>
            <a:lvl7pPr marL="2592353" indent="0">
              <a:buNone/>
              <a:defRPr sz="1512" b="1"/>
            </a:lvl7pPr>
            <a:lvl8pPr marL="3024412" indent="0">
              <a:buNone/>
              <a:defRPr sz="1512" b="1"/>
            </a:lvl8pPr>
            <a:lvl9pPr marL="3456470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50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4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9" y="479955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9" y="2159795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9" indent="0">
              <a:buNone/>
              <a:defRPr sz="1323"/>
            </a:lvl2pPr>
            <a:lvl3pPr marL="864118" indent="0">
              <a:buNone/>
              <a:defRPr sz="1134"/>
            </a:lvl3pPr>
            <a:lvl4pPr marL="1296176" indent="0">
              <a:buNone/>
              <a:defRPr sz="945"/>
            </a:lvl4pPr>
            <a:lvl5pPr marL="1728235" indent="0">
              <a:buNone/>
              <a:defRPr sz="945"/>
            </a:lvl5pPr>
            <a:lvl6pPr marL="2160294" indent="0">
              <a:buNone/>
              <a:defRPr sz="945"/>
            </a:lvl6pPr>
            <a:lvl7pPr marL="2592353" indent="0">
              <a:buNone/>
              <a:defRPr sz="945"/>
            </a:lvl7pPr>
            <a:lvl8pPr marL="3024412" indent="0">
              <a:buNone/>
              <a:defRPr sz="945"/>
            </a:lvl8pPr>
            <a:lvl9pPr marL="345647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9" y="479955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9" indent="0">
              <a:buNone/>
              <a:defRPr sz="2646"/>
            </a:lvl2pPr>
            <a:lvl3pPr marL="864118" indent="0">
              <a:buNone/>
              <a:defRPr sz="2268"/>
            </a:lvl3pPr>
            <a:lvl4pPr marL="1296176" indent="0">
              <a:buNone/>
              <a:defRPr sz="1890"/>
            </a:lvl4pPr>
            <a:lvl5pPr marL="1728235" indent="0">
              <a:buNone/>
              <a:defRPr sz="1890"/>
            </a:lvl5pPr>
            <a:lvl6pPr marL="2160294" indent="0">
              <a:buNone/>
              <a:defRPr sz="1890"/>
            </a:lvl6pPr>
            <a:lvl7pPr marL="2592353" indent="0">
              <a:buNone/>
              <a:defRPr sz="1890"/>
            </a:lvl7pPr>
            <a:lvl8pPr marL="3024412" indent="0">
              <a:buNone/>
              <a:defRPr sz="1890"/>
            </a:lvl8pPr>
            <a:lvl9pPr marL="3456470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9" y="2159795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9" indent="0">
              <a:buNone/>
              <a:defRPr sz="1323"/>
            </a:lvl2pPr>
            <a:lvl3pPr marL="864118" indent="0">
              <a:buNone/>
              <a:defRPr sz="1134"/>
            </a:lvl3pPr>
            <a:lvl4pPr marL="1296176" indent="0">
              <a:buNone/>
              <a:defRPr sz="945"/>
            </a:lvl4pPr>
            <a:lvl5pPr marL="1728235" indent="0">
              <a:buNone/>
              <a:defRPr sz="945"/>
            </a:lvl5pPr>
            <a:lvl6pPr marL="2160294" indent="0">
              <a:buNone/>
              <a:defRPr sz="945"/>
            </a:lvl6pPr>
            <a:lvl7pPr marL="2592353" indent="0">
              <a:buNone/>
              <a:defRPr sz="945"/>
            </a:lvl7pPr>
            <a:lvl8pPr marL="3024412" indent="0">
              <a:buNone/>
              <a:defRPr sz="945"/>
            </a:lvl8pPr>
            <a:lvl9pPr marL="3456470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6F89-3EFA-7447-ADEB-EE8C2F20E5F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6027-7895-C540-A7D9-75632E1234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1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30" indent="-216030" algn="l" defTabSz="86411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9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48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205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64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323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82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41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99" indent="-216030" algn="l" defTabSz="86411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9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18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76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35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94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53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412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70" algn="l" defTabSz="86411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40D71E5-E398-1744-93D7-01822459B2F3}"/>
              </a:ext>
            </a:extLst>
          </p:cNvPr>
          <p:cNvGrpSpPr/>
          <p:nvPr/>
        </p:nvGrpSpPr>
        <p:grpSpPr>
          <a:xfrm>
            <a:off x="4336654" y="1345878"/>
            <a:ext cx="429492" cy="320180"/>
            <a:chOff x="4890656" y="843026"/>
            <a:chExt cx="429492" cy="32018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8131E42-5BBD-A34C-B423-1C6C8D73E5BB}"/>
                </a:ext>
              </a:extLst>
            </p:cNvPr>
            <p:cNvSpPr/>
            <p:nvPr/>
          </p:nvSpPr>
          <p:spPr>
            <a:xfrm>
              <a:off x="4890656" y="843029"/>
              <a:ext cx="221672" cy="320177"/>
            </a:xfrm>
            <a:prstGeom prst="arc">
              <a:avLst>
                <a:gd name="adj1" fmla="val 13115301"/>
                <a:gd name="adj2" fmla="val 20234317"/>
              </a:avLst>
            </a:prstGeom>
            <a:noFill/>
            <a:ln w="38100">
              <a:solidFill>
                <a:schemeClr val="tx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EAFC958F-7DC0-0242-9DF4-F1A1AB548D9F}"/>
                </a:ext>
              </a:extLst>
            </p:cNvPr>
            <p:cNvSpPr/>
            <p:nvPr/>
          </p:nvSpPr>
          <p:spPr>
            <a:xfrm>
              <a:off x="5098476" y="843026"/>
              <a:ext cx="221672" cy="320177"/>
            </a:xfrm>
            <a:prstGeom prst="arc">
              <a:avLst>
                <a:gd name="adj1" fmla="val 12413045"/>
                <a:gd name="adj2" fmla="val 18803751"/>
              </a:avLst>
            </a:prstGeom>
            <a:noFill/>
            <a:ln w="38100">
              <a:solidFill>
                <a:schemeClr val="tx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7EDAC-C4A0-AA49-9472-FA7414A5AE05}"/>
              </a:ext>
            </a:extLst>
          </p:cNvPr>
          <p:cNvSpPr/>
          <p:nvPr/>
        </p:nvSpPr>
        <p:spPr>
          <a:xfrm rot="887180">
            <a:off x="8235726" y="2475683"/>
            <a:ext cx="354407" cy="324029"/>
          </a:xfrm>
          <a:prstGeom prst="rect">
            <a:avLst/>
          </a:prstGeom>
          <a:solidFill>
            <a:srgbClr val="FA7F70">
              <a:alpha val="2549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885E77-FD35-FB48-9397-F72C014A0139}"/>
              </a:ext>
            </a:extLst>
          </p:cNvPr>
          <p:cNvSpPr/>
          <p:nvPr/>
        </p:nvSpPr>
        <p:spPr>
          <a:xfrm rot="20867246">
            <a:off x="50632" y="2475683"/>
            <a:ext cx="354407" cy="324029"/>
          </a:xfrm>
          <a:prstGeom prst="rect">
            <a:avLst/>
          </a:prstGeom>
          <a:solidFill>
            <a:srgbClr val="5972D5">
              <a:alpha val="2039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7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2006417-0218-4EFF-5BE6-193FC40F34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1189985"/>
                  </p:ext>
                </p:extLst>
              </p:nvPr>
            </p:nvGraphicFramePr>
            <p:xfrm rot="21240000">
              <a:off x="1994400" y="1296001"/>
              <a:ext cx="6408001" cy="4856400"/>
            </p:xfrm>
            <a:graphic>
              <a:graphicData uri="http://schemas.microsoft.com/office/powerpoint/2016/slidezoom">
                <pslz:sldZm>
                  <pslz:sldZmObj sldId="331" cId="3863764464">
                    <pslz:zmPr id="{0C2C8FB0-9476-E547-ABAC-2145AD99A14B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240000">
                          <a:off x="0" y="0"/>
                          <a:ext cx="6408001" cy="4856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006417-0218-4EFF-5BE6-193FC40F34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240000">
                <a:off x="1994400" y="1296001"/>
                <a:ext cx="6408001" cy="48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4D89683-D9EE-7B05-B535-15B6D072DE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1577717"/>
                  </p:ext>
                </p:extLst>
              </p:nvPr>
            </p:nvGraphicFramePr>
            <p:xfrm rot="360000">
              <a:off x="226801" y="1152000"/>
              <a:ext cx="6408001" cy="5198043"/>
            </p:xfrm>
            <a:graphic>
              <a:graphicData uri="http://schemas.microsoft.com/office/powerpoint/2016/slidezoom">
                <pslz:sldZm>
                  <pslz:sldZmObj sldId="331" cId="3863764464">
                    <pslz:zmPr id="{EEA801C6-8EF3-184C-A3DA-2E29D7430A1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0000">
                          <a:off x="0" y="0"/>
                          <a:ext cx="6408001" cy="519804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4D89683-D9EE-7B05-B535-15B6D072DE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60000">
                <a:off x="226801" y="1152000"/>
                <a:ext cx="6408001" cy="5198043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green and red fern leaf&#10;&#10;Description automatically generated">
            <a:extLst>
              <a:ext uri="{FF2B5EF4-FFF2-40B4-BE49-F238E27FC236}">
                <a16:creationId xmlns:a16="http://schemas.microsoft.com/office/drawing/2014/main" id="{4BAE339B-C5F8-4210-AEA2-B44413EF3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044" y="6652683"/>
            <a:ext cx="393463" cy="487254"/>
          </a:xfrm>
          <a:prstGeom prst="rect">
            <a:avLst/>
          </a:prstGeom>
        </p:spPr>
      </p:pic>
      <p:pic>
        <p:nvPicPr>
          <p:cNvPr id="5" name="Picture 4" descr="A green and red fern leaf&#10;&#10;Description automatically generated">
            <a:extLst>
              <a:ext uri="{FF2B5EF4-FFF2-40B4-BE49-F238E27FC236}">
                <a16:creationId xmlns:a16="http://schemas.microsoft.com/office/drawing/2014/main" id="{55DECE7A-44E7-6CE4-4106-D2F36D991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495866" y="6670715"/>
            <a:ext cx="393463" cy="487254"/>
          </a:xfrm>
          <a:prstGeom prst="rect">
            <a:avLst/>
          </a:prstGeom>
        </p:spPr>
      </p:pic>
      <p:pic>
        <p:nvPicPr>
          <p:cNvPr id="7" name="Picture 6" descr="A green and red fern leaf&#10;&#10;Description automatically generated">
            <a:extLst>
              <a:ext uri="{FF2B5EF4-FFF2-40B4-BE49-F238E27FC236}">
                <a16:creationId xmlns:a16="http://schemas.microsoft.com/office/drawing/2014/main" id="{4B3622D3-8E4F-8C1F-8288-B12A797A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330469" y="6670715"/>
            <a:ext cx="393463" cy="487254"/>
          </a:xfrm>
          <a:prstGeom prst="rect">
            <a:avLst/>
          </a:prstGeom>
        </p:spPr>
      </p:pic>
      <p:pic>
        <p:nvPicPr>
          <p:cNvPr id="10" name="Picture 9" descr="A grey cloud shaped object&#10;&#10;Description automatically generated with medium confidence">
            <a:extLst>
              <a:ext uri="{FF2B5EF4-FFF2-40B4-BE49-F238E27FC236}">
                <a16:creationId xmlns:a16="http://schemas.microsoft.com/office/drawing/2014/main" id="{794F101F-58FE-6F10-F2CB-700D0F8D7DF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>
            <a:off x="2211943" y="359590"/>
            <a:ext cx="831832" cy="730663"/>
          </a:xfrm>
          <a:prstGeom prst="rect">
            <a:avLst/>
          </a:prstGeom>
        </p:spPr>
      </p:pic>
      <p:pic>
        <p:nvPicPr>
          <p:cNvPr id="11" name="Picture 10" descr="A grey cloud shaped object&#10;&#10;Description automatically generated with medium confidence">
            <a:extLst>
              <a:ext uri="{FF2B5EF4-FFF2-40B4-BE49-F238E27FC236}">
                <a16:creationId xmlns:a16="http://schemas.microsoft.com/office/drawing/2014/main" id="{74621DAE-A2E3-1F11-05DC-867854CD828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</a:blip>
          <a:stretch>
            <a:fillRect/>
          </a:stretch>
        </p:blipFill>
        <p:spPr>
          <a:xfrm rot="7688893" flipH="1">
            <a:off x="5519943" y="412355"/>
            <a:ext cx="831832" cy="7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6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red fern leaf&#10;&#10;Description automatically generated">
            <a:extLst>
              <a:ext uri="{FF2B5EF4-FFF2-40B4-BE49-F238E27FC236}">
                <a16:creationId xmlns:a16="http://schemas.microsoft.com/office/drawing/2014/main" id="{71E97581-A484-84DD-1717-2A38D310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57" y="3930732"/>
            <a:ext cx="2193683" cy="271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BE9E9-86C0-917F-A395-68E73E35FC3C}"/>
              </a:ext>
            </a:extLst>
          </p:cNvPr>
          <p:cNvSpPr txBox="1"/>
          <p:nvPr/>
        </p:nvSpPr>
        <p:spPr>
          <a:xfrm>
            <a:off x="1282536" y="1258784"/>
            <a:ext cx="623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tree and the cloud images were themselves generated with PowerPoint.</a:t>
            </a:r>
          </a:p>
        </p:txBody>
      </p:sp>
      <p:pic>
        <p:nvPicPr>
          <p:cNvPr id="5" name="Picture 4" descr="A grey cloud shaped object&#10;&#10;Description automatically generated with medium confidence">
            <a:extLst>
              <a:ext uri="{FF2B5EF4-FFF2-40B4-BE49-F238E27FC236}">
                <a16:creationId xmlns:a16="http://schemas.microsoft.com/office/drawing/2014/main" id="{DFC19CD4-8E9E-9B72-48C1-BB8CA68D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34" y="3744058"/>
            <a:ext cx="3388159" cy="29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0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75466</TotalTime>
  <Words>15</Words>
  <Application>Microsoft Macintosh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90</cp:revision>
  <cp:lastPrinted>2021-05-18T17:49:30Z</cp:lastPrinted>
  <dcterms:created xsi:type="dcterms:W3CDTF">2019-06-03T12:35:45Z</dcterms:created>
  <dcterms:modified xsi:type="dcterms:W3CDTF">2024-07-19T18:52:59Z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2019-06-03T12:35:47+0000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2aad5e21-d9d9-4f7c-bfa2-000093b4f310</vt:lpwstr>
  </property>
  <property fmtid="{D5CDD505-2E9C-101B-9397-08002B2CF9AE}" pid="8" name="MSIP_Label_f42aa342-8706-4288-bd11-ebb85995028c_ContentBits">
    <vt:lpwstr>0</vt:lpwstr>
  </property>
</Properties>
</file>