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5" d="100"/>
          <a:sy n="95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1221825"/>
                  </p:ext>
                </p:extLst>
              </p:nvPr>
            </p:nvGraphicFramePr>
            <p:xfrm>
              <a:off x="4153268" y="4455817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53268" y="4455817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5845258"/>
                  </p:ext>
                </p:extLst>
              </p:nvPr>
            </p:nvGraphicFramePr>
            <p:xfrm>
              <a:off x="1457882" y="4451469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882" y="4451469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3964497"/>
                  </p:ext>
                </p:extLst>
              </p:nvPr>
            </p:nvGraphicFramePr>
            <p:xfrm>
              <a:off x="4920023" y="2055526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0023" y="2055526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681122"/>
                  </p:ext>
                </p:extLst>
              </p:nvPr>
            </p:nvGraphicFramePr>
            <p:xfrm>
              <a:off x="555389" y="2052017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389" y="2052017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941401"/>
                  </p:ext>
                </p:extLst>
              </p:nvPr>
            </p:nvGraphicFramePr>
            <p:xfrm>
              <a:off x="2700000" y="575152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0000" y="575152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2024-07-07T11:35:41Z</dcterms:created>
  <dcterms:modified xsi:type="dcterms:W3CDTF">2024-07-07T12:50:50Z</dcterms:modified>
</cp:coreProperties>
</file>