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66" r:id="rId2"/>
  </p:sldIdLst>
  <p:sldSz cx="8640763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197"/>
  </p:normalViewPr>
  <p:slideViewPr>
    <p:cSldViewPr snapToGrid="0">
      <p:cViewPr varScale="1">
        <p:scale>
          <a:sx n="108" d="100"/>
          <a:sy n="108" d="100"/>
        </p:scale>
        <p:origin x="18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21A5CD-E98E-BC41-83B8-F1149704DA9B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76388" y="1143000"/>
            <a:ext cx="3705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D4CB60-EBFA-2E43-B31B-4C5B875593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4552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76388" y="1143000"/>
            <a:ext cx="3705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Cabbage leaf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825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178222"/>
            <a:ext cx="7344649" cy="2506427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3781306"/>
            <a:ext cx="6480572" cy="1738167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5095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491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383297"/>
            <a:ext cx="1863165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383297"/>
            <a:ext cx="5481484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43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084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1794831"/>
            <a:ext cx="7452658" cy="2994714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4817876"/>
            <a:ext cx="7452658" cy="1574849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365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1916484"/>
            <a:ext cx="3672324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185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383299"/>
            <a:ext cx="7452658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1764832"/>
            <a:ext cx="3655447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2629749"/>
            <a:ext cx="3655447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1764832"/>
            <a:ext cx="3673450" cy="8649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2629749"/>
            <a:ext cx="3673450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03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8030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61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036570"/>
            <a:ext cx="4374386" cy="5116178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871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79954"/>
            <a:ext cx="2786871" cy="1679840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036570"/>
            <a:ext cx="4374386" cy="5116178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159794"/>
            <a:ext cx="2786871" cy="400128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253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383299"/>
            <a:ext cx="7452658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1916484"/>
            <a:ext cx="7452658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669692-5960-C049-B491-C63969327563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6672698"/>
            <a:ext cx="291625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6672698"/>
            <a:ext cx="1944172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96D7A1-D5A6-D048-9729-307B2D29B53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6723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0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40.png"/><Relationship Id="rId5" Type="http://schemas.openxmlformats.org/officeDocument/2006/relationships/image" Target="../media/image2.png"/><Relationship Id="rId4" Type="http://schemas.openxmlformats.org/officeDocument/2006/relationships/image" Target="../media/image14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FDD4D-4414-EE4A-804B-65D11A3606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053" y="-721106"/>
            <a:ext cx="7452658" cy="412348"/>
          </a:xfrm>
        </p:spPr>
        <p:txBody>
          <a:bodyPr>
            <a:normAutofit/>
          </a:bodyPr>
          <a:lstStyle/>
          <a:p>
            <a:r>
              <a:rPr lang="en-US" sz="2000" dirty="0"/>
              <a:t>Fractal Cabbage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3" name="Slide Zoom 2">
                <a:extLst>
                  <a:ext uri="{FF2B5EF4-FFF2-40B4-BE49-F238E27FC236}">
                    <a16:creationId xmlns:a16="http://schemas.microsoft.com/office/drawing/2014/main" id="{6D4ACA34-9518-8E43-A245-D0831F4B7E5F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3442596">
              <a:off x="3904147" y="3548294"/>
              <a:ext cx="2996810" cy="3199639"/>
            </p:xfrm>
            <a:graphic>
              <a:graphicData uri="http://schemas.microsoft.com/office/powerpoint/2016/slidezoom">
                <pslz:sldZm>
                  <pslz:sldZmObj sldId="266" cId="4150982475">
                    <pslz:zmPr id="{460CF0C3-EFA7-A14C-8133-611D88606614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3442596">
                          <a:off x="0" y="0"/>
                          <a:ext cx="2996810" cy="3199639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3" name="Slide Zoom 2">
                <a:extLst>
                  <a:ext uri="{FF2B5EF4-FFF2-40B4-BE49-F238E27FC236}">
                    <a16:creationId xmlns:a16="http://schemas.microsoft.com/office/drawing/2014/main" id="{6D4ACA34-9518-8E43-A245-D0831F4B7E5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3442596">
                <a:off x="3904147" y="3548294"/>
                <a:ext cx="2996810" cy="319963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92A338F0-E2BE-0D47-9B3F-9F5DD90DF6E1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18137283">
              <a:off x="-283145" y="2958043"/>
              <a:ext cx="4520927" cy="3837864"/>
            </p:xfrm>
            <a:graphic>
              <a:graphicData uri="http://schemas.microsoft.com/office/powerpoint/2016/slidezoom">
                <pslz:sldZm>
                  <pslz:sldZmObj sldId="266" cId="4150982475">
                    <pslz:zmPr id="{460CF0C3-EFA7-A14C-8133-611D88606614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8137283">
                          <a:off x="0" y="0"/>
                          <a:ext cx="4520927" cy="3837864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4" name="Slide Zoom 3">
                <a:extLst>
                  <a:ext uri="{FF2B5EF4-FFF2-40B4-BE49-F238E27FC236}">
                    <a16:creationId xmlns:a16="http://schemas.microsoft.com/office/drawing/2014/main" id="{92A338F0-E2BE-0D47-9B3F-9F5DD90DF6E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8137283">
                <a:off x="-283145" y="2958043"/>
                <a:ext cx="4520927" cy="38378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6" name="Slide Zoom 5">
                <a:extLst>
                  <a:ext uri="{FF2B5EF4-FFF2-40B4-BE49-F238E27FC236}">
                    <a16:creationId xmlns:a16="http://schemas.microsoft.com/office/drawing/2014/main" id="{3AAB521B-CAA6-4B4E-9C9C-B4C1316D6F9C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 rot="699395">
              <a:off x="1421929" y="-163963"/>
              <a:ext cx="6698174" cy="5966552"/>
            </p:xfrm>
            <a:graphic>
              <a:graphicData uri="http://schemas.microsoft.com/office/powerpoint/2016/slidezoom">
                <pslz:sldZm>
                  <pslz:sldZmObj sldId="266" cId="4150982475">
                    <pslz:zmPr id="{460CF0C3-EFA7-A14C-8133-611D88606614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699395">
                          <a:off x="0" y="0"/>
                          <a:ext cx="6698174" cy="5966552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6" name="Slide Zoom 5">
                <a:extLst>
                  <a:ext uri="{FF2B5EF4-FFF2-40B4-BE49-F238E27FC236}">
                    <a16:creationId xmlns:a16="http://schemas.microsoft.com/office/drawing/2014/main" id="{3AAB521B-CAA6-4B4E-9C9C-B4C1316D6F9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 rot="699395">
                <a:off x="1421929" y="-163963"/>
                <a:ext cx="6698174" cy="5966552"/>
              </a:xfrm>
              <a:prstGeom prst="rect">
                <a:avLst/>
              </a:prstGeom>
            </p:spPr>
          </p:pic>
        </mc:Fallback>
      </mc:AlternateContent>
      <p:sp>
        <p:nvSpPr>
          <p:cNvPr id="14" name="Trapezium 13">
            <a:extLst>
              <a:ext uri="{FF2B5EF4-FFF2-40B4-BE49-F238E27FC236}">
                <a16:creationId xmlns:a16="http://schemas.microsoft.com/office/drawing/2014/main" id="{56A8CAB7-C2C9-1D40-BFDB-4F8531218702}"/>
              </a:ext>
            </a:extLst>
          </p:cNvPr>
          <p:cNvSpPr/>
          <p:nvPr/>
        </p:nvSpPr>
        <p:spPr>
          <a:xfrm>
            <a:off x="3094881" y="5541818"/>
            <a:ext cx="1225500" cy="1657495"/>
          </a:xfrm>
          <a:prstGeom prst="trapezoid">
            <a:avLst>
              <a:gd name="adj" fmla="val 12080"/>
            </a:avLst>
          </a:prstGeom>
          <a:gradFill flip="none" rotWithShape="1">
            <a:gsLst>
              <a:gs pos="28000">
                <a:schemeClr val="accent4">
                  <a:lumMod val="40000"/>
                  <a:lumOff val="60000"/>
                </a:schemeClr>
              </a:gs>
              <a:gs pos="0">
                <a:schemeClr val="accent6"/>
              </a:gs>
              <a:gs pos="100000">
                <a:schemeClr val="accent2">
                  <a:lumMod val="75000"/>
                </a:schemeClr>
              </a:gs>
              <a:gs pos="61000">
                <a:schemeClr val="accent2">
                  <a:lumMod val="45000"/>
                  <a:lumOff val="55000"/>
                </a:schemeClr>
              </a:gs>
              <a:gs pos="100000">
                <a:schemeClr val="accent2">
                  <a:lumMod val="30000"/>
                  <a:lumOff val="70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276"/>
          </a:p>
        </p:txBody>
      </p:sp>
    </p:spTree>
    <p:extLst>
      <p:ext uri="{BB962C8B-B14F-4D97-AF65-F5344CB8AC3E}">
        <p14:creationId xmlns:p14="http://schemas.microsoft.com/office/powerpoint/2010/main" val="4150982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</Words>
  <Application>Microsoft Macintosh PowerPoint</Application>
  <PresentationFormat>Custom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Fractal Cabbage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Fractal Cabbage</dc:title>
  <dc:creator>Emlyn Corrin</dc:creator>
  <cp:lastModifiedBy>Emlyn Corrin</cp:lastModifiedBy>
  <cp:revision>1</cp:revision>
  <dcterms:created xsi:type="dcterms:W3CDTF">2024-07-06T14:10:17Z</dcterms:created>
  <dcterms:modified xsi:type="dcterms:W3CDTF">2024-07-06T14:11:16Z</dcterms:modified>
</cp:coreProperties>
</file>