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0" d="100"/>
          <a:sy n="120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9820691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0270813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7907516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4008252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2423258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3976700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7826482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7836977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A3349F6-712C-8C74-3A79-E12C91C04377}"/>
              </a:ext>
            </a:extLst>
          </p:cNvPr>
          <p:cNvSpPr/>
          <p:nvPr/>
        </p:nvSpPr>
        <p:spPr>
          <a:xfrm>
            <a:off x="0" y="-175"/>
            <a:ext cx="6480175" cy="648035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20000"/>
                </a:srgbClr>
              </a:gs>
              <a:gs pos="49000">
                <a:schemeClr val="bg1">
                  <a:alpha val="0"/>
                </a:schemeClr>
              </a:gs>
              <a:gs pos="100000">
                <a:srgbClr val="FFC000">
                  <a:alpha val="2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2024-06-01T13:20:17Z</dcterms:created>
  <dcterms:modified xsi:type="dcterms:W3CDTF">2024-06-01T13:27:09Z</dcterms:modified>
</cp:coreProperties>
</file>