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23"/>
    <p:restoredTop sz="96197"/>
  </p:normalViewPr>
  <p:slideViewPr>
    <p:cSldViewPr snapToGrid="0">
      <p:cViewPr varScale="1">
        <p:scale>
          <a:sx n="130" d="100"/>
          <a:sy n="130" d="100"/>
        </p:scale>
        <p:origin x="1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942577"/>
            <a:ext cx="7344649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025045"/>
            <a:ext cx="6480572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254E-81E0-B147-B823-8A5A081D78DF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3D31-F8B0-7449-BC90-EAD76B8FA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07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254E-81E0-B147-B823-8A5A081D78DF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3D31-F8B0-7449-BC90-EAD76B8FA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8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06637"/>
            <a:ext cx="1863165" cy="48808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06637"/>
            <a:ext cx="5481484" cy="48808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254E-81E0-B147-B823-8A5A081D78DF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3D31-F8B0-7449-BC90-EAD76B8FA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5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254E-81E0-B147-B823-8A5A081D78DF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3D31-F8B0-7449-BC90-EAD76B8FA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22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435864"/>
            <a:ext cx="7452658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3854300"/>
            <a:ext cx="7452658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/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254E-81E0-B147-B823-8A5A081D78DF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3D31-F8B0-7449-BC90-EAD76B8FA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75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533187"/>
            <a:ext cx="3672324" cy="36543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533187"/>
            <a:ext cx="3672324" cy="36543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254E-81E0-B147-B823-8A5A081D78DF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3D31-F8B0-7449-BC90-EAD76B8FA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46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06639"/>
            <a:ext cx="7452658" cy="11132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411865"/>
            <a:ext cx="3655447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103799"/>
            <a:ext cx="3655447" cy="30943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411865"/>
            <a:ext cx="3673450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103799"/>
            <a:ext cx="3673450" cy="30943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254E-81E0-B147-B823-8A5A081D78DF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3D31-F8B0-7449-BC90-EAD76B8FA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5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254E-81E0-B147-B823-8A5A081D78DF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3D31-F8B0-7449-BC90-EAD76B8FA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07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254E-81E0-B147-B823-8A5A081D78DF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3D31-F8B0-7449-BC90-EAD76B8FA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100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963"/>
            <a:ext cx="2786871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829256"/>
            <a:ext cx="4374386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727835"/>
            <a:ext cx="2786871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254E-81E0-B147-B823-8A5A081D78DF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3D31-F8B0-7449-BC90-EAD76B8FA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81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963"/>
            <a:ext cx="2786871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829256"/>
            <a:ext cx="4374386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727835"/>
            <a:ext cx="2786871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254E-81E0-B147-B823-8A5A081D78DF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3D31-F8B0-7449-BC90-EAD76B8FA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92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06639"/>
            <a:ext cx="7452658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533187"/>
            <a:ext cx="745265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5338158"/>
            <a:ext cx="1944172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F254E-81E0-B147-B823-8A5A081D78DF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5338158"/>
            <a:ext cx="2916258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5338158"/>
            <a:ext cx="1944172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3D31-F8B0-7449-BC90-EAD76B8FA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00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CBB015EE-FE2D-7881-7FAA-C7AD4FB7943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12527069"/>
                  </p:ext>
                </p:extLst>
              </p:nvPr>
            </p:nvGraphicFramePr>
            <p:xfrm>
              <a:off x="0" y="360000"/>
              <a:ext cx="2880000" cy="5040000"/>
            </p:xfrm>
            <a:graphic>
              <a:graphicData uri="http://schemas.microsoft.com/office/powerpoint/2016/slidezoom">
                <pslz:sldZm>
                  <pslz:sldZmObj sldId="256" cId="664461994">
                    <pslz:zmPr id="{58DD4B18-D95C-2B4A-9261-0254394A2829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504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BB015EE-FE2D-7881-7FAA-C7AD4FB794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360000"/>
                <a:ext cx="2880000" cy="50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B548C580-2ADB-F00D-56B9-F9A3F13DAA5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92323136"/>
                  </p:ext>
                </p:extLst>
              </p:nvPr>
            </p:nvGraphicFramePr>
            <p:xfrm>
              <a:off x="2880000" y="360000"/>
              <a:ext cx="2880000" cy="5040000"/>
            </p:xfrm>
            <a:graphic>
              <a:graphicData uri="http://schemas.microsoft.com/office/powerpoint/2016/slidezoom">
                <pslz:sldZm>
                  <pslz:sldZmObj sldId="256" cId="664461994">
                    <pslz:zmPr id="{58DD4B18-D95C-2B4A-9261-0254394A2829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504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548C580-2ADB-F00D-56B9-F9A3F13DAA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80000" y="360000"/>
                <a:ext cx="2880000" cy="50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6F182CA2-7BC8-4DE4-FF39-6205F0655C1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28415464"/>
                  </p:ext>
                </p:extLst>
              </p:nvPr>
            </p:nvGraphicFramePr>
            <p:xfrm>
              <a:off x="5760000" y="360000"/>
              <a:ext cx="2880000" cy="5040000"/>
            </p:xfrm>
            <a:graphic>
              <a:graphicData uri="http://schemas.microsoft.com/office/powerpoint/2016/slidezoom">
                <pslz:sldZm>
                  <pslz:sldZmObj sldId="256" cId="664461994">
                    <pslz:zmPr id="{58DD4B18-D95C-2B4A-9261-0254394A2829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504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F182CA2-7BC8-4DE4-FF39-6205F0655C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60000" y="360000"/>
                <a:ext cx="2880000" cy="5040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E933FEC-F68D-CE73-B9A7-FD59833E0BCE}"/>
              </a:ext>
            </a:extLst>
          </p:cNvPr>
          <p:cNvSpPr/>
          <p:nvPr/>
        </p:nvSpPr>
        <p:spPr>
          <a:xfrm>
            <a:off x="0" y="0"/>
            <a:ext cx="2880000" cy="5760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656685-8408-4DA4-425B-78BA88B2090E}"/>
              </a:ext>
            </a:extLst>
          </p:cNvPr>
          <p:cNvSpPr/>
          <p:nvPr/>
        </p:nvSpPr>
        <p:spPr>
          <a:xfrm>
            <a:off x="2880000" y="360000"/>
            <a:ext cx="2880000" cy="5040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2B93C2-3AEC-4335-7FA4-BD31DCA43189}"/>
              </a:ext>
            </a:extLst>
          </p:cNvPr>
          <p:cNvSpPr/>
          <p:nvPr/>
        </p:nvSpPr>
        <p:spPr>
          <a:xfrm>
            <a:off x="5760000" y="0"/>
            <a:ext cx="2879999" cy="5760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461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5</cp:revision>
  <dcterms:created xsi:type="dcterms:W3CDTF">2024-08-27T21:59:43Z</dcterms:created>
  <dcterms:modified xsi:type="dcterms:W3CDTF">2024-08-29T13:00:49Z</dcterms:modified>
</cp:coreProperties>
</file>