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352C"/>
    <a:srgbClr val="004C98"/>
    <a:srgbClr val="002654"/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47" d="100"/>
          <a:sy n="147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67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1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73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84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1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47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8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18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73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BB015EE-FE2D-7881-7FAA-C7AD4FB794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33692031"/>
                  </p:ext>
                </p:extLst>
              </p:nvPr>
            </p:nvGraphicFramePr>
            <p:xfrm>
              <a:off x="0" y="1440000"/>
              <a:ext cx="2880000" cy="432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BB015EE-FE2D-7881-7FAA-C7AD4FB794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40000"/>
                <a:ext cx="288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F182CA2-7BC8-4DE4-FF39-6205F0655C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6088793"/>
                  </p:ext>
                </p:extLst>
              </p:nvPr>
            </p:nvGraphicFramePr>
            <p:xfrm>
              <a:off x="5760000" y="1440000"/>
              <a:ext cx="2880000" cy="432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F182CA2-7BC8-4DE4-FF39-6205F0655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0000" y="1440000"/>
                <a:ext cx="2880000" cy="4320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933FEC-F68D-CE73-B9A7-FD59833E0BCE}"/>
              </a:ext>
            </a:extLst>
          </p:cNvPr>
          <p:cNvSpPr/>
          <p:nvPr/>
        </p:nvSpPr>
        <p:spPr>
          <a:xfrm>
            <a:off x="0" y="136"/>
            <a:ext cx="2880000" cy="5759313"/>
          </a:xfrm>
          <a:prstGeom prst="rect">
            <a:avLst/>
          </a:prstGeom>
          <a:solidFill>
            <a:srgbClr val="004C9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B93C2-3AEC-4335-7FA4-BD31DCA43189}"/>
              </a:ext>
            </a:extLst>
          </p:cNvPr>
          <p:cNvSpPr/>
          <p:nvPr/>
        </p:nvSpPr>
        <p:spPr>
          <a:xfrm>
            <a:off x="5760000" y="0"/>
            <a:ext cx="2880000" cy="5759450"/>
          </a:xfrm>
          <a:prstGeom prst="rect">
            <a:avLst/>
          </a:prstGeom>
          <a:solidFill>
            <a:srgbClr val="E5352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4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2024-08-27T21:59:43Z</dcterms:created>
  <dcterms:modified xsi:type="dcterms:W3CDTF">2024-08-29T10:23:39Z</dcterms:modified>
</cp:coreProperties>
</file>