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FF40FF"/>
    <a:srgbClr val="00FDFF"/>
    <a:srgbClr val="0432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22" d="100"/>
          <a:sy n="122" d="100"/>
        </p:scale>
        <p:origin x="3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942577"/>
            <a:ext cx="7344649" cy="2005142"/>
          </a:xfrm>
        </p:spPr>
        <p:txBody>
          <a:bodyPr anchor="b"/>
          <a:lstStyle>
            <a:lvl1pPr algn="ctr"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025045"/>
            <a:ext cx="6480572" cy="1390533"/>
          </a:xfrm>
        </p:spPr>
        <p:txBody>
          <a:bodyPr/>
          <a:lstStyle>
            <a:lvl1pPr marL="0" indent="0" algn="ctr">
              <a:buNone/>
              <a:defRPr sz="2016"/>
            </a:lvl1pPr>
            <a:lvl2pPr marL="383957" indent="0" algn="ctr">
              <a:buNone/>
              <a:defRPr sz="1680"/>
            </a:lvl2pPr>
            <a:lvl3pPr marL="767913" indent="0" algn="ctr">
              <a:buNone/>
              <a:defRPr sz="1512"/>
            </a:lvl3pPr>
            <a:lvl4pPr marL="1151870" indent="0" algn="ctr">
              <a:buNone/>
              <a:defRPr sz="1344"/>
            </a:lvl4pPr>
            <a:lvl5pPr marL="1535826" indent="0" algn="ctr">
              <a:buNone/>
              <a:defRPr sz="1344"/>
            </a:lvl5pPr>
            <a:lvl6pPr marL="1919783" indent="0" algn="ctr">
              <a:buNone/>
              <a:defRPr sz="1344"/>
            </a:lvl6pPr>
            <a:lvl7pPr marL="2303739" indent="0" algn="ctr">
              <a:buNone/>
              <a:defRPr sz="1344"/>
            </a:lvl7pPr>
            <a:lvl8pPr marL="2687696" indent="0" algn="ctr">
              <a:buNone/>
              <a:defRPr sz="1344"/>
            </a:lvl8pPr>
            <a:lvl9pPr marL="3071652" indent="0" algn="ctr">
              <a:buNone/>
              <a:defRPr sz="134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3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91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06637"/>
            <a:ext cx="1863165" cy="48808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06637"/>
            <a:ext cx="5481484" cy="48808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75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93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435864"/>
            <a:ext cx="7452658" cy="2395771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3854300"/>
            <a:ext cx="7452658" cy="1259879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/>
                </a:solidFill>
              </a:defRPr>
            </a:lvl1pPr>
            <a:lvl2pPr marL="383957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2pPr>
            <a:lvl3pPr marL="76791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3pPr>
            <a:lvl4pPr marL="1151870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4pPr>
            <a:lvl5pPr marL="153582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5pPr>
            <a:lvl6pPr marL="1919783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6pPr>
            <a:lvl7pPr marL="2303739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7pPr>
            <a:lvl8pPr marL="2687696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8pPr>
            <a:lvl9pPr marL="3071652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65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533187"/>
            <a:ext cx="3672324" cy="36543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533187"/>
            <a:ext cx="3672324" cy="36543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294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06639"/>
            <a:ext cx="7452658" cy="111322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411865"/>
            <a:ext cx="3655447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103799"/>
            <a:ext cx="3655447" cy="309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411865"/>
            <a:ext cx="3673450" cy="69193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3957" indent="0">
              <a:buNone/>
              <a:defRPr sz="1680" b="1"/>
            </a:lvl2pPr>
            <a:lvl3pPr marL="767913" indent="0">
              <a:buNone/>
              <a:defRPr sz="1512" b="1"/>
            </a:lvl3pPr>
            <a:lvl4pPr marL="1151870" indent="0">
              <a:buNone/>
              <a:defRPr sz="1344" b="1"/>
            </a:lvl4pPr>
            <a:lvl5pPr marL="1535826" indent="0">
              <a:buNone/>
              <a:defRPr sz="1344" b="1"/>
            </a:lvl5pPr>
            <a:lvl6pPr marL="1919783" indent="0">
              <a:buNone/>
              <a:defRPr sz="1344" b="1"/>
            </a:lvl6pPr>
            <a:lvl7pPr marL="2303739" indent="0">
              <a:buNone/>
              <a:defRPr sz="1344" b="1"/>
            </a:lvl7pPr>
            <a:lvl8pPr marL="2687696" indent="0">
              <a:buNone/>
              <a:defRPr sz="1344" b="1"/>
            </a:lvl8pPr>
            <a:lvl9pPr marL="3071652" indent="0">
              <a:buNone/>
              <a:defRPr sz="134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103799"/>
            <a:ext cx="3673450" cy="30943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08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478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425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29256"/>
            <a:ext cx="4374386" cy="4092942"/>
          </a:xfrm>
        </p:spPr>
        <p:txBody>
          <a:bodyPr/>
          <a:lstStyle>
            <a:lvl1pPr>
              <a:defRPr sz="2687"/>
            </a:lvl1pPr>
            <a:lvl2pPr>
              <a:defRPr sz="2351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38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963"/>
            <a:ext cx="2786871" cy="1343872"/>
          </a:xfrm>
        </p:spPr>
        <p:txBody>
          <a:bodyPr anchor="b"/>
          <a:lstStyle>
            <a:lvl1pPr>
              <a:defRPr sz="268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29256"/>
            <a:ext cx="4374386" cy="4092942"/>
          </a:xfrm>
        </p:spPr>
        <p:txBody>
          <a:bodyPr anchor="t"/>
          <a:lstStyle>
            <a:lvl1pPr marL="0" indent="0">
              <a:buNone/>
              <a:defRPr sz="2687"/>
            </a:lvl1pPr>
            <a:lvl2pPr marL="383957" indent="0">
              <a:buNone/>
              <a:defRPr sz="2351"/>
            </a:lvl2pPr>
            <a:lvl3pPr marL="767913" indent="0">
              <a:buNone/>
              <a:defRPr sz="2016"/>
            </a:lvl3pPr>
            <a:lvl4pPr marL="1151870" indent="0">
              <a:buNone/>
              <a:defRPr sz="1680"/>
            </a:lvl4pPr>
            <a:lvl5pPr marL="1535826" indent="0">
              <a:buNone/>
              <a:defRPr sz="1680"/>
            </a:lvl5pPr>
            <a:lvl6pPr marL="1919783" indent="0">
              <a:buNone/>
              <a:defRPr sz="1680"/>
            </a:lvl6pPr>
            <a:lvl7pPr marL="2303739" indent="0">
              <a:buNone/>
              <a:defRPr sz="1680"/>
            </a:lvl7pPr>
            <a:lvl8pPr marL="2687696" indent="0">
              <a:buNone/>
              <a:defRPr sz="1680"/>
            </a:lvl8pPr>
            <a:lvl9pPr marL="3071652" indent="0">
              <a:buNone/>
              <a:defRPr sz="168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727835"/>
            <a:ext cx="2786871" cy="3201028"/>
          </a:xfrm>
        </p:spPr>
        <p:txBody>
          <a:bodyPr/>
          <a:lstStyle>
            <a:lvl1pPr marL="0" indent="0">
              <a:buNone/>
              <a:defRPr sz="1344"/>
            </a:lvl1pPr>
            <a:lvl2pPr marL="383957" indent="0">
              <a:buNone/>
              <a:defRPr sz="1176"/>
            </a:lvl2pPr>
            <a:lvl3pPr marL="767913" indent="0">
              <a:buNone/>
              <a:defRPr sz="1008"/>
            </a:lvl3pPr>
            <a:lvl4pPr marL="1151870" indent="0">
              <a:buNone/>
              <a:defRPr sz="840"/>
            </a:lvl4pPr>
            <a:lvl5pPr marL="1535826" indent="0">
              <a:buNone/>
              <a:defRPr sz="840"/>
            </a:lvl5pPr>
            <a:lvl6pPr marL="1919783" indent="0">
              <a:buNone/>
              <a:defRPr sz="840"/>
            </a:lvl6pPr>
            <a:lvl7pPr marL="2303739" indent="0">
              <a:buNone/>
              <a:defRPr sz="840"/>
            </a:lvl7pPr>
            <a:lvl8pPr marL="2687696" indent="0">
              <a:buNone/>
              <a:defRPr sz="840"/>
            </a:lvl8pPr>
            <a:lvl9pPr marL="3071652" indent="0">
              <a:buNone/>
              <a:defRPr sz="84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7064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06639"/>
            <a:ext cx="7452658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533187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F254E-81E0-B147-B823-8A5A081D78DF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338158"/>
            <a:ext cx="2916258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338158"/>
            <a:ext cx="1944172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3D31-F8B0-7449-BC90-EAD76B8FA5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CBB015EE-FE2D-7881-7FAA-C7AD4FB7943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9525380"/>
                  </p:ext>
                </p:extLst>
              </p:nvPr>
            </p:nvGraphicFramePr>
            <p:xfrm>
              <a:off x="0" y="1440000"/>
              <a:ext cx="2880000" cy="4320000"/>
            </p:xfrm>
            <a:graphic>
              <a:graphicData uri="http://schemas.microsoft.com/office/powerpoint/2016/slidezoom">
                <pslz:sldZm>
                  <pslz:sldZmObj sldId="256" cId="664461994">
                    <pslz:zmPr id="{58DD4B18-D95C-2B4A-9261-0254394A2829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BB015EE-FE2D-7881-7FAA-C7AD4FB7943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1440000"/>
                <a:ext cx="288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B548C580-2ADB-F00D-56B9-F9A3F13DAA5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50076155"/>
                  </p:ext>
                </p:extLst>
              </p:nvPr>
            </p:nvGraphicFramePr>
            <p:xfrm>
              <a:off x="2880000" y="1440000"/>
              <a:ext cx="2880000" cy="4320000"/>
            </p:xfrm>
            <a:graphic>
              <a:graphicData uri="http://schemas.microsoft.com/office/powerpoint/2016/slidezoom">
                <pslz:sldZm>
                  <pslz:sldZmObj sldId="256" cId="664461994">
                    <pslz:zmPr id="{58DD4B18-D95C-2B4A-9261-0254394A2829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548C580-2ADB-F00D-56B9-F9A3F13DAA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0000" y="1440000"/>
                <a:ext cx="288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6F182CA2-7BC8-4DE4-FF39-6205F0655C1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45790901"/>
                  </p:ext>
                </p:extLst>
              </p:nvPr>
            </p:nvGraphicFramePr>
            <p:xfrm>
              <a:off x="5760000" y="1440000"/>
              <a:ext cx="2880000" cy="4320000"/>
            </p:xfrm>
            <a:graphic>
              <a:graphicData uri="http://schemas.microsoft.com/office/powerpoint/2016/slidezoom">
                <pslz:sldZm>
                  <pslz:sldZmObj sldId="256" cId="664461994">
                    <pslz:zmPr id="{58DD4B18-D95C-2B4A-9261-0254394A2829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F182CA2-7BC8-4DE4-FF39-6205F0655C1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60000" y="1440000"/>
                <a:ext cx="2880000" cy="4320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E933FEC-F68D-CE73-B9A7-FD59833E0BCE}"/>
              </a:ext>
            </a:extLst>
          </p:cNvPr>
          <p:cNvSpPr/>
          <p:nvPr/>
        </p:nvSpPr>
        <p:spPr>
          <a:xfrm>
            <a:off x="0" y="-1"/>
            <a:ext cx="2880000" cy="5759451"/>
          </a:xfrm>
          <a:prstGeom prst="rect">
            <a:avLst/>
          </a:prstGeom>
          <a:solidFill>
            <a:srgbClr val="00FD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656685-8408-4DA4-425B-78BA88B2090E}"/>
              </a:ext>
            </a:extLst>
          </p:cNvPr>
          <p:cNvSpPr/>
          <p:nvPr/>
        </p:nvSpPr>
        <p:spPr>
          <a:xfrm>
            <a:off x="2880000" y="0"/>
            <a:ext cx="2880000" cy="5760000"/>
          </a:xfrm>
          <a:prstGeom prst="rect">
            <a:avLst/>
          </a:prstGeom>
          <a:solidFill>
            <a:srgbClr val="FF40FF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B93C2-3AEC-4335-7FA4-BD31DCA43189}"/>
              </a:ext>
            </a:extLst>
          </p:cNvPr>
          <p:cNvSpPr/>
          <p:nvPr/>
        </p:nvSpPr>
        <p:spPr>
          <a:xfrm>
            <a:off x="5760000" y="-1"/>
            <a:ext cx="2880000" cy="5759451"/>
          </a:xfrm>
          <a:prstGeom prst="rect">
            <a:avLst/>
          </a:prstGeom>
          <a:solidFill>
            <a:srgbClr val="FFFC00">
              <a:alpha val="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664461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2024-08-27T21:59:43Z</dcterms:created>
  <dcterms:modified xsi:type="dcterms:W3CDTF">2024-08-29T12:56:33Z</dcterms:modified>
</cp:coreProperties>
</file>