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08" d="100"/>
          <a:sy n="108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CB03E-7612-A54A-BC40-D1D58595CF7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FFB4EB-38B3-AB44-ADAF-64F4B7A44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885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Mixing glow </a:t>
            </a:r>
            <a:r>
              <a:rPr lang="en-US" dirty="0" err="1"/>
              <a:t>colours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20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37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7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7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981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715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75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35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99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9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9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38A10-42D6-664F-B7B2-64B1B81DC2D5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BFB95-AE8D-2E45-91BC-40E8945F6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97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5" Type="http://schemas.openxmlformats.org/officeDocument/2006/relationships/image" Target="../media/image2.png"/><Relationship Id="rId10" Type="http://schemas.openxmlformats.org/officeDocument/2006/relationships/image" Target="../media/image93.png"/><Relationship Id="rId4" Type="http://schemas.openxmlformats.org/officeDocument/2006/relationships/image" Target="../media/image9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2467-D35B-C840-934F-86B87294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554851"/>
            <a:ext cx="7452658" cy="424223"/>
          </a:xfrm>
        </p:spPr>
        <p:txBody>
          <a:bodyPr>
            <a:normAutofit/>
          </a:bodyPr>
          <a:lstStyle/>
          <a:p>
            <a:r>
              <a:rPr lang="en-US" sz="2000" dirty="0"/>
              <a:t>Glowing Circles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A7AB95-86BC-274A-9379-2C7AD54B519C}"/>
              </a:ext>
            </a:extLst>
          </p:cNvPr>
          <p:cNvSpPr/>
          <p:nvPr/>
        </p:nvSpPr>
        <p:spPr>
          <a:xfrm rot="17231764">
            <a:off x="3315840" y="4202796"/>
            <a:ext cx="1140097" cy="1078618"/>
          </a:xfrm>
          <a:prstGeom prst="arc">
            <a:avLst/>
          </a:prstGeom>
          <a:ln w="2540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76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EC15E199-2951-7B4A-8287-65615C23801C}"/>
              </a:ext>
            </a:extLst>
          </p:cNvPr>
          <p:cNvSpPr/>
          <p:nvPr/>
        </p:nvSpPr>
        <p:spPr>
          <a:xfrm rot="10800000">
            <a:off x="3298676" y="2312315"/>
            <a:ext cx="1140097" cy="1078618"/>
          </a:xfrm>
          <a:prstGeom prst="arc">
            <a:avLst/>
          </a:prstGeom>
          <a:ln w="2540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76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3E896E8E-B3E5-3341-B852-7709AE5B6DA2}"/>
              </a:ext>
            </a:extLst>
          </p:cNvPr>
          <p:cNvSpPr/>
          <p:nvPr/>
        </p:nvSpPr>
        <p:spPr>
          <a:xfrm rot="6300737">
            <a:off x="4974544" y="2249151"/>
            <a:ext cx="1125165" cy="1095679"/>
          </a:xfrm>
          <a:prstGeom prst="arc">
            <a:avLst/>
          </a:prstGeom>
          <a:ln w="2540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76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3188506-B14C-4547-903D-370387992D9F}"/>
              </a:ext>
            </a:extLst>
          </p:cNvPr>
          <p:cNvSpPr/>
          <p:nvPr/>
        </p:nvSpPr>
        <p:spPr>
          <a:xfrm rot="21027560">
            <a:off x="4671858" y="4346170"/>
            <a:ext cx="1140097" cy="1078618"/>
          </a:xfrm>
          <a:prstGeom prst="arc">
            <a:avLst/>
          </a:prstGeom>
          <a:ln w="254000">
            <a:solidFill>
              <a:schemeClr val="tx1"/>
            </a:solidFill>
          </a:ln>
          <a:effectLst>
            <a:glow rad="63500"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76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7880A0D7-2539-C841-BEC4-6748470856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0146710">
              <a:off x="971617" y="925927"/>
              <a:ext cx="3931200" cy="3276000"/>
            </p:xfrm>
            <a:graphic>
              <a:graphicData uri="http://schemas.microsoft.com/office/powerpoint/2016/slidezoom">
                <pslz:sldZm>
                  <pslz:sldZmObj sldId="257" cId="3229600122">
                    <pslz:zmPr id="{346CE61B-AE3F-BA4C-B4CB-F59581C54360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0146710">
                          <a:off x="0" y="0"/>
                          <a:ext cx="3931200" cy="3276000"/>
                        </a:xfrm>
                        <a:prstGeom prst="rect">
                          <a:avLst/>
                        </a:prstGeom>
                        <a:effectLst>
                          <a:outerShdw blurRad="63500" sx="103000" sy="103000" algn="ctr" rotWithShape="0">
                            <a:srgbClr val="FF0000">
                              <a:alpha val="40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extLst>
                  <a:ext uri="{FF2B5EF4-FFF2-40B4-BE49-F238E27FC236}">
                    <a16:creationId xmlns:a16="http://schemas.microsoft.com/office/drawing/2014/main" id="{7880A0D7-2539-C841-BEC4-6748470856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0146710">
                <a:off x="971617" y="925927"/>
                <a:ext cx="3931200" cy="3276000"/>
              </a:xfrm>
              <a:prstGeom prst="rect">
                <a:avLst/>
              </a:prstGeom>
              <a:effectLst>
                <a:outerShdw blurRad="63500" sx="103000" sy="103000" algn="ctr" rotWithShape="0">
                  <a:srgbClr val="FF0000">
                    <a:alpha val="40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1E789B63-520C-7C4F-8D4A-B118A0CC13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9275353">
              <a:off x="4649439" y="3842663"/>
              <a:ext cx="2772000" cy="2311200"/>
            </p:xfrm>
            <a:graphic>
              <a:graphicData uri="http://schemas.microsoft.com/office/powerpoint/2016/slidezoom">
                <pslz:sldZm>
                  <pslz:sldZmObj sldId="257" cId="3229600122">
                    <pslz:zmPr id="{346CE61B-AE3F-BA4C-B4CB-F59581C5436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9275353">
                          <a:off x="0" y="0"/>
                          <a:ext cx="2772000" cy="2311200"/>
                        </a:xfrm>
                        <a:prstGeom prst="rect">
                          <a:avLst/>
                        </a:prstGeom>
                        <a:effectLst>
                          <a:outerShdw blurRad="63500" sx="103000" sy="103000" algn="ctr" rotWithShape="0">
                            <a:srgbClr val="00F900">
                              <a:alpha val="40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extLst>
                  <a:ext uri="{FF2B5EF4-FFF2-40B4-BE49-F238E27FC236}">
                    <a16:creationId xmlns:a16="http://schemas.microsoft.com/office/drawing/2014/main" id="{1E789B63-520C-7C4F-8D4A-B118A0CC13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9275353">
                <a:off x="4649439" y="3842663"/>
                <a:ext cx="2772000" cy="2311200"/>
              </a:xfrm>
              <a:prstGeom prst="rect">
                <a:avLst/>
              </a:prstGeom>
              <a:effectLst>
                <a:outerShdw blurRad="63500" sx="103000" sy="103000" algn="ctr" rotWithShape="0">
                  <a:srgbClr val="00F900">
                    <a:alpha val="40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B6536602-F9F5-464A-8C27-9518C5C63B4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3396600">
              <a:off x="1419635" y="3474676"/>
              <a:ext cx="3592800" cy="2995200"/>
            </p:xfrm>
            <a:graphic>
              <a:graphicData uri="http://schemas.microsoft.com/office/powerpoint/2016/slidezoom">
                <pslz:sldZm>
                  <pslz:sldZmObj sldId="257" cId="3229600122">
                    <pslz:zmPr id="{346CE61B-AE3F-BA4C-B4CB-F59581C5436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3396600">
                          <a:off x="0" y="0"/>
                          <a:ext cx="3592800" cy="2995200"/>
                        </a:xfrm>
                        <a:prstGeom prst="rect">
                          <a:avLst/>
                        </a:prstGeom>
                        <a:effectLst>
                          <a:outerShdw blurRad="63500" sx="103000" sy="103000" algn="ctr" rotWithShape="0">
                            <a:srgbClr val="1400FF">
                              <a:alpha val="40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extLst>
                  <a:ext uri="{FF2B5EF4-FFF2-40B4-BE49-F238E27FC236}">
                    <a16:creationId xmlns:a16="http://schemas.microsoft.com/office/drawing/2014/main" id="{B6536602-F9F5-464A-8C27-9518C5C63B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13396600">
                <a:off x="1419635" y="3474676"/>
                <a:ext cx="3592800" cy="2995200"/>
              </a:xfrm>
              <a:prstGeom prst="rect">
                <a:avLst/>
              </a:prstGeom>
              <a:effectLst>
                <a:outerShdw blurRad="63500" sx="103000" sy="103000" algn="ctr" rotWithShape="0">
                  <a:srgbClr val="1400FF">
                    <a:alpha val="40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9AA44302-0D44-6E4B-A65E-333EEDA9D9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2107939">
              <a:off x="4235578" y="913083"/>
              <a:ext cx="3880800" cy="3232800"/>
            </p:xfrm>
            <a:graphic>
              <a:graphicData uri="http://schemas.microsoft.com/office/powerpoint/2016/slidezoom">
                <pslz:sldZm>
                  <pslz:sldZmObj sldId="257" cId="3229600122">
                    <pslz:zmPr id="{346CE61B-AE3F-BA4C-B4CB-F59581C5436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07939">
                          <a:off x="0" y="0"/>
                          <a:ext cx="3880800" cy="3232800"/>
                        </a:xfrm>
                        <a:prstGeom prst="rect">
                          <a:avLst/>
                        </a:prstGeom>
                        <a:effectLst>
                          <a:outerShdw blurRad="63500" sx="103000" sy="103000" algn="ctr" rotWithShape="0">
                            <a:srgbClr val="FFFF00">
                              <a:alpha val="40000"/>
                            </a:srgbClr>
                          </a:outerShd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extLst>
                  <a:ext uri="{FF2B5EF4-FFF2-40B4-BE49-F238E27FC236}">
                    <a16:creationId xmlns:a16="http://schemas.microsoft.com/office/drawing/2014/main" id="{9AA44302-0D44-6E4B-A65E-333EEDA9D9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 rot="2107939">
                <a:off x="4235578" y="913083"/>
                <a:ext cx="3880800" cy="3232800"/>
              </a:xfrm>
              <a:prstGeom prst="rect">
                <a:avLst/>
              </a:prstGeom>
              <a:effectLst>
                <a:outerShdw blurRad="63500" sx="103000" sy="103000" algn="ctr" rotWithShape="0">
                  <a:srgbClr val="FFFF00">
                    <a:alpha val="40000"/>
                  </a:srgbClr>
                </a:outerShdw>
              </a:effectLst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FFF2C1E7-D3FB-4B49-9E56-70A371F00F23}"/>
              </a:ext>
            </a:extLst>
          </p:cNvPr>
          <p:cNvGrpSpPr/>
          <p:nvPr/>
        </p:nvGrpSpPr>
        <p:grpSpPr>
          <a:xfrm>
            <a:off x="3668456" y="2764664"/>
            <a:ext cx="1954800" cy="1955809"/>
            <a:chOff x="3668456" y="2764664"/>
            <a:chExt cx="1954800" cy="195580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08CA118-D446-E640-AB86-05A12C34F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8456" y="2764664"/>
              <a:ext cx="1954800" cy="1955809"/>
            </a:xfrm>
            <a:prstGeom prst="ellipse">
              <a:avLst/>
            </a:prstGeom>
            <a:solidFill>
              <a:schemeClr val="tx1"/>
            </a:solidFill>
            <a:ln w="76200">
              <a:noFill/>
            </a:ln>
            <a:effectLst>
              <a:glow rad="25400">
                <a:schemeClr val="bg1"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isometricRightUp"/>
                <a:lightRig rig="threePt" dir="t"/>
              </a:scene3d>
            </a:bodyPr>
            <a:lstStyle/>
            <a:p>
              <a:pPr algn="ctr"/>
              <a:endParaRPr lang="en-GB" sz="1276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D560B30-CF70-1040-8F48-717F4B438B02}"/>
                </a:ext>
              </a:extLst>
            </p:cNvPr>
            <p:cNvSpPr/>
            <p:nvPr/>
          </p:nvSpPr>
          <p:spPr>
            <a:xfrm>
              <a:off x="4074739" y="3107507"/>
              <a:ext cx="613850" cy="658224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268" b="1" dirty="0">
                <a:latin typeface="Comic Sans MS" panose="030F09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60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Glowing Circles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Glowing Circles</dc:title>
  <dc:creator>Emlyn Corrin</dc:creator>
  <cp:lastModifiedBy>Emlyn Corrin</cp:lastModifiedBy>
  <cp:revision>1</cp:revision>
  <dcterms:created xsi:type="dcterms:W3CDTF">2024-07-07T22:43:20Z</dcterms:created>
  <dcterms:modified xsi:type="dcterms:W3CDTF">2024-07-07T22:44:01Z</dcterms:modified>
</cp:coreProperties>
</file>