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95" d="100"/>
          <a:sy n="95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33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937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648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564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68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4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0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2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02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9668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35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B4596-C42D-1049-8F16-B297CC03CE11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9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9A4B2514-DE60-E90E-0753-8651679BB0D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2433837"/>
                  </p:ext>
                </p:extLst>
              </p:nvPr>
            </p:nvGraphicFramePr>
            <p:xfrm>
              <a:off x="3292660" y="3635550"/>
              <a:ext cx="3960000" cy="3960000"/>
            </p:xfrm>
            <a:graphic>
              <a:graphicData uri="http://schemas.microsoft.com/office/powerpoint/2016/slidezoom">
                <pslz:sldZm>
                  <pslz:sldZmObj sldId="256" cId="1770594053">
                    <pslz:zmPr id="{DEB289BA-851F-E94E-B758-5CF50B5A79ED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60000" cy="39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A4B2514-DE60-E90E-0753-8651679BB0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292660" y="3635550"/>
                <a:ext cx="3960000" cy="39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F5605711-4C17-7D12-676E-3527CC16838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55398594"/>
                  </p:ext>
                </p:extLst>
              </p:nvPr>
            </p:nvGraphicFramePr>
            <p:xfrm>
              <a:off x="1202389" y="3658096"/>
              <a:ext cx="3960000" cy="3960000"/>
            </p:xfrm>
            <a:graphic>
              <a:graphicData uri="http://schemas.microsoft.com/office/powerpoint/2016/slidezoom">
                <pslz:sldZm>
                  <pslz:sldZmObj sldId="256" cId="1770594053">
                    <pslz:zmPr id="{DEB289BA-851F-E94E-B758-5CF50B5A79ED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60000" cy="39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5605711-4C17-7D12-676E-3527CC16838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2389" y="3658096"/>
                <a:ext cx="3960000" cy="39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8C06F37C-8236-5F54-DB78-C84C381DDD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33283024"/>
                  </p:ext>
                </p:extLst>
              </p:nvPr>
            </p:nvGraphicFramePr>
            <p:xfrm>
              <a:off x="3951839" y="1692457"/>
              <a:ext cx="3960000" cy="3960000"/>
            </p:xfrm>
            <a:graphic>
              <a:graphicData uri="http://schemas.microsoft.com/office/powerpoint/2016/slidezoom">
                <pslz:sldZm>
                  <pslz:sldZmObj sldId="256" cId="1770594053">
                    <pslz:zmPr id="{DEB289BA-851F-E94E-B758-5CF50B5A79ED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60000" cy="39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C06F37C-8236-5F54-DB78-C84C381DDD7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1839" y="1692457"/>
                <a:ext cx="3960000" cy="39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C01F10D6-00FC-7672-FE24-E8755CFDDCB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03814051"/>
                  </p:ext>
                </p:extLst>
              </p:nvPr>
            </p:nvGraphicFramePr>
            <p:xfrm>
              <a:off x="568836" y="1729289"/>
              <a:ext cx="3960000" cy="3960000"/>
            </p:xfrm>
            <a:graphic>
              <a:graphicData uri="http://schemas.microsoft.com/office/powerpoint/2016/slidezoom">
                <pslz:sldZm>
                  <pslz:sldZmObj sldId="256" cId="1770594053">
                    <pslz:zmPr id="{DEB289BA-851F-E94E-B758-5CF50B5A79ED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60000" cy="39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01F10D6-00FC-7672-FE24-E8755CFDDC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8836" y="1729289"/>
                <a:ext cx="3960000" cy="39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A22F8780-BF9F-8826-BC63-99A27909826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42368075"/>
                  </p:ext>
                </p:extLst>
              </p:nvPr>
            </p:nvGraphicFramePr>
            <p:xfrm>
              <a:off x="2267482" y="496862"/>
              <a:ext cx="3960000" cy="3960000"/>
            </p:xfrm>
            <a:graphic>
              <a:graphicData uri="http://schemas.microsoft.com/office/powerpoint/2016/slidezoom">
                <pslz:sldZm>
                  <pslz:sldZmObj sldId="256" cId="1770594053">
                    <pslz:zmPr id="{DEB289BA-851F-E94E-B758-5CF50B5A79ED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960000" cy="39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22F8780-BF9F-8826-BC63-99A2790982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67482" y="496862"/>
                <a:ext cx="3960000" cy="3960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gular Pentagon 3">
            <a:extLst>
              <a:ext uri="{FF2B5EF4-FFF2-40B4-BE49-F238E27FC236}">
                <a16:creationId xmlns:a16="http://schemas.microsoft.com/office/drawing/2014/main" id="{3A055865-B0E0-3339-C55B-7674FBF784FA}"/>
              </a:ext>
            </a:extLst>
          </p:cNvPr>
          <p:cNvSpPr/>
          <p:nvPr/>
        </p:nvSpPr>
        <p:spPr>
          <a:xfrm rot="10800000">
            <a:off x="3014666" y="3161209"/>
            <a:ext cx="2336447" cy="2225188"/>
          </a:xfrm>
          <a:prstGeom prst="pentagon">
            <a:avLst/>
          </a:prstGeom>
          <a:solidFill>
            <a:srgbClr val="FFFF00">
              <a:alpha val="25000"/>
            </a:srgbClr>
          </a:solidFill>
          <a:ln w="101600">
            <a:solidFill>
              <a:srgbClr val="FFC000">
                <a:alpha val="7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59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4</cp:revision>
  <dcterms:created xsi:type="dcterms:W3CDTF">2024-07-07T11:35:41Z</dcterms:created>
  <dcterms:modified xsi:type="dcterms:W3CDTF">2024-07-07T12:51:40Z</dcterms:modified>
</cp:coreProperties>
</file>