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77" r:id="rId2"/>
    <p:sldId id="278" r:id="rId3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95" d="100"/>
          <a:sy n="95" d="100"/>
        </p:scale>
        <p:origin x="9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84AC93-7189-1744-9C48-4518A27325FE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9CFB-B9AD-DC4B-8872-606D528A30E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86140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731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463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6194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926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3657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2389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41120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9852" algn="l" defTabSz="1097463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Koch snowflake (also known as Koch star or Koch island – the outline is known as the Koch curve)</a:t>
            </a:r>
          </a:p>
          <a:p>
            <a:r>
              <a:rPr lang="en-US" dirty="0"/>
              <a:t>Outline: D = log(4) / log(3) = 1.2618595071, Area: log(8.5) / log(3) = 1.9479721696 (?)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5676C3-AF84-0440-9FDE-505F611B623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0205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820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9903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7067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48962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004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39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82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0863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6976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3858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16055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1FEA6-851A-B64E-BB9B-ABA8F978BA5D}" type="datetimeFigureOut">
              <a:rPr lang="en-GB" smtClean="0"/>
              <a:t>07/07/2024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140E4C-844A-7844-80E0-F5C1B6BE307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0029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slide" Target="slide1.xml"/><Relationship Id="rId9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6" name="Slide Zoom 25"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7143309"/>
                  </p:ext>
                </p:extLst>
              </p:nvPr>
            </p:nvGraphicFramePr>
            <p:xfrm>
              <a:off x="5357347" y="436161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6" name="Slide Zoom 25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7120A827-04E8-CE75-C195-00FEDDAAB07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57347" y="4361614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4A0994D5-7604-21DA-B509-84532B095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85172" y="-744970"/>
            <a:ext cx="8944833" cy="573933"/>
          </a:xfrm>
        </p:spPr>
        <p:txBody>
          <a:bodyPr>
            <a:normAutofit/>
          </a:bodyPr>
          <a:lstStyle/>
          <a:p>
            <a:r>
              <a:rPr lang="en-US" sz="2400" dirty="0"/>
              <a:t>Koch Snowflake</a:t>
            </a:r>
          </a:p>
        </p:txBody>
      </p:sp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33592943"/>
                  </p:ext>
                </p:extLst>
              </p:nvPr>
            </p:nvGraphicFramePr>
            <p:xfrm>
              <a:off x="2880000" y="0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837A6357-06CF-25AA-DBD2-5FF196AE2E9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0000" y="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85141325"/>
                  </p:ext>
                </p:extLst>
              </p:nvPr>
            </p:nvGraphicFramePr>
            <p:xfrm>
              <a:off x="2880000" y="5760000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0F0E4B87-5351-FC42-376D-4169DD246C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880000" y="5760000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3" name="Slide Zoom 22"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743955167"/>
                  </p:ext>
                </p:extLst>
              </p:nvPr>
            </p:nvGraphicFramePr>
            <p:xfrm>
              <a:off x="5361477" y="1480764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3" name="Slide Zoom 2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86C564B-4472-598F-0EF2-5047572DB5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361477" y="1480764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4" name="Slide Zoom 23"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04240277"/>
                  </p:ext>
                </p:extLst>
              </p:nvPr>
            </p:nvGraphicFramePr>
            <p:xfrm>
              <a:off x="402085" y="1396633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4" name="Slide Zoom 23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9CEF33FD-9CA2-DB29-764B-6F904A79F4D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02085" y="1396633"/>
                <a:ext cx="2880000" cy="2880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25" name="Slide Zoom 24"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64304058"/>
                  </p:ext>
                </p:extLst>
              </p:nvPr>
            </p:nvGraphicFramePr>
            <p:xfrm>
              <a:off x="395190" y="4275889"/>
              <a:ext cx="2880000" cy="2880000"/>
            </p:xfrm>
            <a:graphic>
              <a:graphicData uri="http://schemas.microsoft.com/office/powerpoint/2016/slidezoom">
                <pslz:sldZm>
                  <pslz:sldZmObj sldId="277" cId="2731755949">
                    <pslz:zmPr id="{8C6A9EDF-8DD9-BD40-A159-409AFE11D014}" returnToParent="0" transitionDur="1000" showBg="0">
                      <p166:blipFill xmlns:p166="http://schemas.microsoft.com/office/powerpoint/2016/6/main">
                        <a:blip r:embed="rId9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880000" cy="2880000"/>
                        </a:xfrm>
                        <a:prstGeom prst="rect">
                          <a:avLst/>
                        </a:prstGeom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25" name="Slide Zoom 24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79A7CD0-F73F-51C6-FEA1-B2E3E5D10B8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95190" y="4275889"/>
                <a:ext cx="2880000" cy="288000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Hexagon 18">
            <a:extLst>
              <a:ext uri="{FF2B5EF4-FFF2-40B4-BE49-F238E27FC236}">
                <a16:creationId xmlns:a16="http://schemas.microsoft.com/office/drawing/2014/main" id="{9F595F76-399C-B615-E299-8F4F19A1FB1F}"/>
              </a:ext>
            </a:extLst>
          </p:cNvPr>
          <p:cNvSpPr>
            <a:spLocks noChangeAspect="1"/>
          </p:cNvSpPr>
          <p:nvPr/>
        </p:nvSpPr>
        <p:spPr>
          <a:xfrm>
            <a:off x="2656800" y="2880000"/>
            <a:ext cx="3326400" cy="2880707"/>
          </a:xfrm>
          <a:prstGeom prst="hexagon">
            <a:avLst>
              <a:gd name="adj" fmla="val 28934"/>
              <a:gd name="vf" fmla="val 115470"/>
            </a:avLst>
          </a:prstGeom>
          <a:solidFill>
            <a:schemeClr val="tx1"/>
          </a:solidFill>
          <a:ln w="508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</p:spTree>
    <p:extLst>
      <p:ext uri="{BB962C8B-B14F-4D97-AF65-F5344CB8AC3E}">
        <p14:creationId xmlns:p14="http://schemas.microsoft.com/office/powerpoint/2010/main" val="27317559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xagon 3">
            <a:extLst>
              <a:ext uri="{FF2B5EF4-FFF2-40B4-BE49-F238E27FC236}">
                <a16:creationId xmlns:a16="http://schemas.microsoft.com/office/drawing/2014/main" id="{E270DB26-FBF8-E506-FB68-22F3B69B0CD5}"/>
              </a:ext>
            </a:extLst>
          </p:cNvPr>
          <p:cNvSpPr>
            <a:spLocks/>
          </p:cNvSpPr>
          <p:nvPr/>
        </p:nvSpPr>
        <p:spPr>
          <a:xfrm>
            <a:off x="1295770" y="1479847"/>
            <a:ext cx="3326400" cy="2880706"/>
          </a:xfrm>
          <a:prstGeom prst="hexagon">
            <a:avLst/>
          </a:prstGeom>
          <a:noFill/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31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B3520BC-BCB7-F6AE-DA1D-4B6B07349428}"/>
              </a:ext>
            </a:extLst>
          </p:cNvPr>
          <p:cNvCxnSpPr/>
          <p:nvPr/>
        </p:nvCxnSpPr>
        <p:spPr>
          <a:xfrm>
            <a:off x="2043115" y="1314438"/>
            <a:ext cx="185737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7D34850-44B3-6F4A-E905-DA9B18552443}"/>
              </a:ext>
            </a:extLst>
          </p:cNvPr>
          <p:cNvCxnSpPr>
            <a:cxnSpLocks/>
            <a:endCxn id="4" idx="0"/>
          </p:cNvCxnSpPr>
          <p:nvPr/>
        </p:nvCxnSpPr>
        <p:spPr>
          <a:xfrm>
            <a:off x="1338265" y="2920200"/>
            <a:ext cx="3283905" cy="0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EA48489-5589-9B3D-9EA7-00E4894AC21E}"/>
              </a:ext>
            </a:extLst>
          </p:cNvPr>
          <p:cNvCxnSpPr>
            <a:cxnSpLocks/>
          </p:cNvCxnSpPr>
          <p:nvPr/>
        </p:nvCxnSpPr>
        <p:spPr>
          <a:xfrm flipV="1">
            <a:off x="5081590" y="1479847"/>
            <a:ext cx="0" cy="2880706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55E6CF1-814E-CD44-A529-BA5E49C432D1}"/>
              </a:ext>
            </a:extLst>
          </p:cNvPr>
          <p:cNvSpPr txBox="1"/>
          <p:nvPr/>
        </p:nvSpPr>
        <p:spPr>
          <a:xfrm>
            <a:off x="2895599" y="48386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2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4F0C0F-8760-9D79-E7A5-8D6986F6DFB4}"/>
              </a:ext>
            </a:extLst>
          </p:cNvPr>
          <p:cNvCxnSpPr>
            <a:cxnSpLocks/>
            <a:stCxn id="4" idx="2"/>
          </p:cNvCxnSpPr>
          <p:nvPr/>
        </p:nvCxnSpPr>
        <p:spPr>
          <a:xfrm flipV="1">
            <a:off x="2015947" y="2920200"/>
            <a:ext cx="955855" cy="14403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A2A73C5-C603-3244-90D9-20FB16C24A9A}"/>
              </a:ext>
            </a:extLst>
          </p:cNvPr>
          <p:cNvCxnSpPr>
            <a:cxnSpLocks/>
            <a:stCxn id="4" idx="1"/>
          </p:cNvCxnSpPr>
          <p:nvPr/>
        </p:nvCxnSpPr>
        <p:spPr>
          <a:xfrm flipH="1" flipV="1">
            <a:off x="3003578" y="2920200"/>
            <a:ext cx="898416" cy="1440352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C5F54BD-9711-A3A5-2750-6B878E94AAEC}"/>
              </a:ext>
            </a:extLst>
          </p:cNvPr>
          <p:cNvCxnSpPr>
            <a:cxnSpLocks/>
          </p:cNvCxnSpPr>
          <p:nvPr/>
        </p:nvCxnSpPr>
        <p:spPr>
          <a:xfrm flipV="1">
            <a:off x="2989290" y="2908458"/>
            <a:ext cx="0" cy="1452094"/>
          </a:xfrm>
          <a:prstGeom prst="line">
            <a:avLst/>
          </a:prstGeom>
          <a:ln w="127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7CBDF03-111D-01DB-552B-7C5753E0C8DE}"/>
              </a:ext>
            </a:extLst>
          </p:cNvPr>
          <p:cNvCxnSpPr>
            <a:cxnSpLocks/>
          </p:cNvCxnSpPr>
          <p:nvPr/>
        </p:nvCxnSpPr>
        <p:spPr>
          <a:xfrm>
            <a:off x="1310798" y="4887112"/>
            <a:ext cx="3283905" cy="0"/>
          </a:xfrm>
          <a:prstGeom prst="line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C2D9A39-1F3F-FA17-4F1B-BFE9687B2634}"/>
              </a:ext>
            </a:extLst>
          </p:cNvPr>
          <p:cNvSpPr txBox="1"/>
          <p:nvPr/>
        </p:nvSpPr>
        <p:spPr>
          <a:xfrm>
            <a:off x="2352672" y="4038603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1/2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86A140B-7FF6-533C-1C74-BE73DB8D76C5}"/>
              </a:ext>
            </a:extLst>
          </p:cNvPr>
          <p:cNvSpPr txBox="1"/>
          <p:nvPr/>
        </p:nvSpPr>
        <p:spPr>
          <a:xfrm>
            <a:off x="1796652" y="5526337"/>
            <a:ext cx="1854995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(1/2)</a:t>
            </a:r>
            <a:r>
              <a:rPr lang="en-GB" baseline="30000" dirty="0"/>
              <a:t>2</a:t>
            </a:r>
            <a:r>
              <a:rPr lang="en-GB" dirty="0"/>
              <a:t> + x</a:t>
            </a:r>
            <a:r>
              <a:rPr lang="en-GB" baseline="30000" dirty="0"/>
              <a:t>2</a:t>
            </a:r>
            <a:r>
              <a:rPr lang="en-GB" dirty="0"/>
              <a:t> = 1</a:t>
            </a:r>
            <a:r>
              <a:rPr lang="en-GB" baseline="30000" dirty="0"/>
              <a:t>2</a:t>
            </a:r>
            <a:endParaRPr lang="en-GB" dirty="0"/>
          </a:p>
          <a:p>
            <a:endParaRPr lang="en-GB" dirty="0"/>
          </a:p>
          <a:p>
            <a:r>
              <a:rPr lang="en-GB" dirty="0"/>
              <a:t>x</a:t>
            </a:r>
            <a:r>
              <a:rPr lang="en-GB" baseline="30000" dirty="0"/>
              <a:t>2</a:t>
            </a:r>
            <a:r>
              <a:rPr lang="en-GB" dirty="0"/>
              <a:t> = 1 - 1/4 = 3/4</a:t>
            </a:r>
          </a:p>
          <a:p>
            <a:endParaRPr lang="en-GB" dirty="0"/>
          </a:p>
          <a:p>
            <a:r>
              <a:rPr lang="en-GB" dirty="0"/>
              <a:t>x = √3 / 2 ≃ 0.866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5469C15-0C2C-19C3-1157-C69B0627C6D5}"/>
              </a:ext>
            </a:extLst>
          </p:cNvPr>
          <p:cNvSpPr txBox="1"/>
          <p:nvPr/>
        </p:nvSpPr>
        <p:spPr>
          <a:xfrm>
            <a:off x="2214558" y="34289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2FE7287-FCC4-FDFE-929F-1D404BF24A15}"/>
              </a:ext>
            </a:extLst>
          </p:cNvPr>
          <p:cNvSpPr txBox="1"/>
          <p:nvPr/>
        </p:nvSpPr>
        <p:spPr>
          <a:xfrm>
            <a:off x="2724150" y="3609974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x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6E8ED-A418-7280-5BC3-6DA040724931}"/>
              </a:ext>
            </a:extLst>
          </p:cNvPr>
          <p:cNvSpPr txBox="1"/>
          <p:nvPr/>
        </p:nvSpPr>
        <p:spPr>
          <a:xfrm>
            <a:off x="2881317" y="99534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3E583E3-380A-63B4-5E33-8F1C8D5B4D43}"/>
              </a:ext>
            </a:extLst>
          </p:cNvPr>
          <p:cNvSpPr txBox="1"/>
          <p:nvPr/>
        </p:nvSpPr>
        <p:spPr>
          <a:xfrm>
            <a:off x="5133980" y="2733646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√3 ≃ 1.732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471176F7-11C0-057A-2D7D-20D47A5946C2}"/>
              </a:ext>
            </a:extLst>
          </p:cNvPr>
          <p:cNvCxnSpPr>
            <a:cxnSpLocks/>
          </p:cNvCxnSpPr>
          <p:nvPr/>
        </p:nvCxnSpPr>
        <p:spPr>
          <a:xfrm flipV="1">
            <a:off x="1294210" y="2908458"/>
            <a:ext cx="0" cy="1978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5F997A4-7741-E422-61B1-CD26F580337B}"/>
              </a:ext>
            </a:extLst>
          </p:cNvPr>
          <p:cNvCxnSpPr>
            <a:cxnSpLocks/>
          </p:cNvCxnSpPr>
          <p:nvPr/>
        </p:nvCxnSpPr>
        <p:spPr>
          <a:xfrm flipV="1">
            <a:off x="4622170" y="2908458"/>
            <a:ext cx="0" cy="1978654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EA9ED5B-EA51-62B2-C86C-DEFE747A65EB}"/>
              </a:ext>
            </a:extLst>
          </p:cNvPr>
          <p:cNvCxnSpPr>
            <a:cxnSpLocks/>
          </p:cNvCxnSpPr>
          <p:nvPr/>
        </p:nvCxnSpPr>
        <p:spPr>
          <a:xfrm flipH="1">
            <a:off x="3900490" y="1479847"/>
            <a:ext cx="12334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64ED47E8-63B3-04EF-729B-1438CBBCF212}"/>
              </a:ext>
            </a:extLst>
          </p:cNvPr>
          <p:cNvCxnSpPr>
            <a:cxnSpLocks/>
          </p:cNvCxnSpPr>
          <p:nvPr/>
        </p:nvCxnSpPr>
        <p:spPr>
          <a:xfrm flipH="1">
            <a:off x="3900490" y="4360552"/>
            <a:ext cx="1233490" cy="0"/>
          </a:xfrm>
          <a:prstGeom prst="line">
            <a:avLst/>
          </a:prstGeom>
          <a:ln w="12700">
            <a:solidFill>
              <a:schemeClr val="tx1">
                <a:lumMod val="50000"/>
                <a:lumOff val="50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30492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84</Words>
  <Application>Microsoft Macintosh PowerPoint</Application>
  <PresentationFormat>Custom</PresentationFormat>
  <Paragraphs>15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Koch Snowflake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Koch Snowflake</dc:title>
  <dc:creator>Emlyn Corrin</dc:creator>
  <cp:lastModifiedBy>Emlyn Corrin</cp:lastModifiedBy>
  <cp:revision>2</cp:revision>
  <dcterms:created xsi:type="dcterms:W3CDTF">2024-07-07T10:06:35Z</dcterms:created>
  <dcterms:modified xsi:type="dcterms:W3CDTF">2024-07-07T10:39:10Z</dcterms:modified>
</cp:coreProperties>
</file>