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7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5" d="100"/>
          <a:sy n="95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AC93-7189-1744-9C48-4518A27325F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9CFB-B9AD-DC4B-8872-606D528A3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snowflake (also known as Koch star or Koch island – the outline is known as the Koch curve)</a:t>
            </a:r>
          </a:p>
          <a:p>
            <a:r>
              <a:rPr lang="en-US" dirty="0"/>
              <a:t>Outline: D = log(4) / log(3) = 1.2618595071, Area: log(8.5) / log(3) = 1.9479721696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4163293"/>
                  </p:ext>
                </p:extLst>
              </p:nvPr>
            </p:nvGraphicFramePr>
            <p:xfrm>
              <a:off x="4684997" y="3716158"/>
              <a:ext cx="3600000" cy="360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4997" y="3716158"/>
                <a:ext cx="3600000" cy="360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0994D5-7604-21DA-B509-84532B0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72" y="-744970"/>
            <a:ext cx="8944833" cy="573933"/>
          </a:xfrm>
        </p:spPr>
        <p:txBody>
          <a:bodyPr>
            <a:normAutofit/>
          </a:bodyPr>
          <a:lstStyle/>
          <a:p>
            <a:r>
              <a:rPr lang="en-US" sz="2400" dirty="0"/>
              <a:t>Koch Snowflake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8753660"/>
                  </p:ext>
                </p:extLst>
              </p:nvPr>
            </p:nvGraphicFramePr>
            <p:xfrm>
              <a:off x="2516931" y="96037"/>
              <a:ext cx="3600000" cy="360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6931" y="96037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716448"/>
                  </p:ext>
                </p:extLst>
              </p:nvPr>
            </p:nvGraphicFramePr>
            <p:xfrm>
              <a:off x="2570719" y="4937825"/>
              <a:ext cx="3600000" cy="360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0719" y="4937825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3585819"/>
                  </p:ext>
                </p:extLst>
              </p:nvPr>
            </p:nvGraphicFramePr>
            <p:xfrm>
              <a:off x="4689127" y="1279059"/>
              <a:ext cx="3600000" cy="360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9127" y="1279059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8319227"/>
                  </p:ext>
                </p:extLst>
              </p:nvPr>
            </p:nvGraphicFramePr>
            <p:xfrm>
              <a:off x="388638" y="1262163"/>
              <a:ext cx="3600000" cy="360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638" y="1262163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8594654"/>
                  </p:ext>
                </p:extLst>
              </p:nvPr>
            </p:nvGraphicFramePr>
            <p:xfrm>
              <a:off x="395190" y="3697668"/>
              <a:ext cx="3600000" cy="360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90" y="3697668"/>
                <a:ext cx="3600000" cy="360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9F595F76-399C-B615-E299-8F4F19A1FB1F}"/>
              </a:ext>
            </a:extLst>
          </p:cNvPr>
          <p:cNvSpPr>
            <a:spLocks noChangeAspect="1"/>
          </p:cNvSpPr>
          <p:nvPr/>
        </p:nvSpPr>
        <p:spPr>
          <a:xfrm>
            <a:off x="2656800" y="2880000"/>
            <a:ext cx="3326400" cy="2880707"/>
          </a:xfrm>
          <a:prstGeom prst="hexagon">
            <a:avLst>
              <a:gd name="adj" fmla="val 28934"/>
              <a:gd name="vf" fmla="val 115470"/>
            </a:avLst>
          </a:prstGeom>
          <a:solidFill>
            <a:srgbClr val="00B0F0">
              <a:alpha val="2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27317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Koch Snowflake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Snowflake</dc:title>
  <dc:creator>Emlyn Corrin</dc:creator>
  <cp:lastModifiedBy>Emlyn Corrin</cp:lastModifiedBy>
  <cp:revision>9</cp:revision>
  <dcterms:created xsi:type="dcterms:W3CDTF">2024-07-07T10:06:35Z</dcterms:created>
  <dcterms:modified xsi:type="dcterms:W3CDTF">2024-07-07T13:00:53Z</dcterms:modified>
</cp:coreProperties>
</file>