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77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CD"/>
    <a:srgbClr val="00D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5" d="100"/>
          <a:sy n="95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4AC93-7189-1744-9C48-4518A27325FE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9CFB-B9AD-DC4B-8872-606D528A3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1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731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463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6194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926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657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2389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1120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852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Koch snowflake (also known as Koch star or Koch island – the outline is known as the Koch curve)</a:t>
            </a:r>
          </a:p>
          <a:p>
            <a:r>
              <a:rPr lang="en-US" dirty="0"/>
              <a:t>Outline: D = log(4) / log(3) = 1.2618595071, Area: log(8.5) / log(3) = 1.9479721696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20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2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90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6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9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00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3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6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7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85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0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11" Type="http://schemas.openxmlformats.org/officeDocument/2006/relationships/image" Target="../media/image40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slide" Target="slide1.xml"/><Relationship Id="rId9" Type="http://schemas.openxmlformats.org/officeDocument/2006/relationships/image" Target="../media/image30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7120A827-04E8-CE75-C195-00FEDDAAB0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33237711"/>
                  </p:ext>
                </p:extLst>
              </p:nvPr>
            </p:nvGraphicFramePr>
            <p:xfrm>
              <a:off x="4362269" y="3756499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6" name="Slide Zoom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120A827-04E8-CE75-C195-00FEDDAAB0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62269" y="3756499"/>
                <a:ext cx="2880000" cy="2880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4A0994D5-7604-21DA-B509-84532B09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172" y="-744970"/>
            <a:ext cx="8944833" cy="573933"/>
          </a:xfrm>
        </p:spPr>
        <p:txBody>
          <a:bodyPr>
            <a:normAutofit/>
          </a:bodyPr>
          <a:lstStyle/>
          <a:p>
            <a:r>
              <a:rPr lang="en-US" sz="2400" dirty="0"/>
              <a:t>Koch Snowflake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837A6357-06CF-25AA-DBD2-5FF196AE2E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8244537"/>
                  </p:ext>
                </p:extLst>
              </p:nvPr>
            </p:nvGraphicFramePr>
            <p:xfrm>
              <a:off x="2853106" y="1144903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37A6357-06CF-25AA-DBD2-5FF196AE2E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53106" y="1144903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0F0E4B87-5351-FC42-376D-4169DD246C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519323758"/>
                  </p:ext>
                </p:extLst>
              </p:nvPr>
            </p:nvGraphicFramePr>
            <p:xfrm>
              <a:off x="2880000" y="4628544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F0E4B87-5351-FC42-376D-4169DD246C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80000" y="4628544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586C564B-4472-598F-0EF2-5047572DB5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43367259"/>
                  </p:ext>
                </p:extLst>
              </p:nvPr>
            </p:nvGraphicFramePr>
            <p:xfrm>
              <a:off x="4366399" y="2018644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3" name="Slide Zoom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86C564B-4472-598F-0EF2-5047572DB5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66399" y="2018644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9CEF33FD-9CA2-DB29-764B-6F904A79F4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58740515"/>
                  </p:ext>
                </p:extLst>
              </p:nvPr>
            </p:nvGraphicFramePr>
            <p:xfrm>
              <a:off x="1397163" y="2015195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4" name="Slide Zoom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CEF33FD-9CA2-DB29-764B-6F904A79F4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397163" y="2015195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379A7CD0-F73F-51C6-FEA1-B2E3E5D10B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6437019"/>
                  </p:ext>
                </p:extLst>
              </p:nvPr>
            </p:nvGraphicFramePr>
            <p:xfrm>
              <a:off x="1403715" y="3751456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Slide Zoom 2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79A7CD0-F73F-51C6-FEA1-B2E3E5D10B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03715" y="3751456"/>
                <a:ext cx="2880000" cy="2880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Hexagon 18">
            <a:extLst>
              <a:ext uri="{FF2B5EF4-FFF2-40B4-BE49-F238E27FC236}">
                <a16:creationId xmlns:a16="http://schemas.microsoft.com/office/drawing/2014/main" id="{9F595F76-399C-B615-E299-8F4F19A1FB1F}"/>
              </a:ext>
            </a:extLst>
          </p:cNvPr>
          <p:cNvSpPr>
            <a:spLocks noChangeAspect="1"/>
          </p:cNvSpPr>
          <p:nvPr/>
        </p:nvSpPr>
        <p:spPr>
          <a:xfrm>
            <a:off x="2656800" y="2880000"/>
            <a:ext cx="3326400" cy="2880707"/>
          </a:xfrm>
          <a:prstGeom prst="hexagon">
            <a:avLst>
              <a:gd name="adj" fmla="val 28934"/>
              <a:gd name="vf" fmla="val 115470"/>
            </a:avLst>
          </a:prstGeom>
          <a:gradFill flip="none" rotWithShape="1">
            <a:gsLst>
              <a:gs pos="0">
                <a:schemeClr val="bg1">
                  <a:alpha val="25000"/>
                </a:schemeClr>
              </a:gs>
              <a:gs pos="100000">
                <a:srgbClr val="00DAEE">
                  <a:alpha val="50196"/>
                </a:srgbClr>
              </a:gs>
            </a:gsLst>
            <a:path path="circle">
              <a:fillToRect l="50000" t="50000" r="50000" b="50000"/>
            </a:path>
            <a:tileRect/>
          </a:gradFill>
          <a:ln w="50800" cap="rnd">
            <a:solidFill>
              <a:srgbClr val="00BFCD">
                <a:alpha val="70000"/>
              </a:srgb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1" dirty="0"/>
          </a:p>
        </p:txBody>
      </p:sp>
    </p:spTree>
    <p:extLst>
      <p:ext uri="{BB962C8B-B14F-4D97-AF65-F5344CB8AC3E}">
        <p14:creationId xmlns:p14="http://schemas.microsoft.com/office/powerpoint/2010/main" val="2731755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54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Koch Snowflake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Koch Snowflake</dc:title>
  <dc:creator>Emlyn Corrin</dc:creator>
  <cp:lastModifiedBy>Emlyn Corrin</cp:lastModifiedBy>
  <cp:revision>7</cp:revision>
  <dcterms:created xsi:type="dcterms:W3CDTF">2024-07-07T10:06:35Z</dcterms:created>
  <dcterms:modified xsi:type="dcterms:W3CDTF">2024-07-07T13:06:04Z</dcterms:modified>
</cp:coreProperties>
</file>