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4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D59D-C038-594D-9D7F-299816EC42DE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1B490F2-AE95-AA65-EFB1-8C4EFEB6B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46955149"/>
                  </p:ext>
                </p:extLst>
              </p:nvPr>
            </p:nvGraphicFramePr>
            <p:xfrm>
              <a:off x="3600" y="144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4161984286">
                    <pslz:zmPr id="{02CEC322-71CD-3C4A-BA64-CE16A01E663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B490F2-AE95-AA65-EFB1-8C4EFEB6B8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" y="144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644043D-B164-CA49-DA70-F6374CDFF72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78075413"/>
                  </p:ext>
                </p:extLst>
              </p:nvPr>
            </p:nvGraphicFramePr>
            <p:xfrm>
              <a:off x="4316400" y="144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4161984286">
                    <pslz:zmPr id="{02CEC322-71CD-3C4A-BA64-CE16A01E663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644043D-B164-CA49-DA70-F6374CDFF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6400" y="144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38FD14-F6DC-923A-812B-D7C3CA68B08B}"/>
              </a:ext>
            </a:extLst>
          </p:cNvPr>
          <p:cNvCxnSpPr>
            <a:cxnSpLocks/>
          </p:cNvCxnSpPr>
          <p:nvPr/>
        </p:nvCxnSpPr>
        <p:spPr>
          <a:xfrm flipV="1">
            <a:off x="2159000" y="678208"/>
            <a:ext cx="2146441" cy="1172817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CFC154-6857-BA5B-9367-071396BEFDF0}"/>
              </a:ext>
            </a:extLst>
          </p:cNvPr>
          <p:cNvCxnSpPr>
            <a:cxnSpLocks/>
          </p:cNvCxnSpPr>
          <p:nvPr/>
        </p:nvCxnSpPr>
        <p:spPr>
          <a:xfrm flipH="1">
            <a:off x="4340225" y="5353050"/>
            <a:ext cx="2139950" cy="1168400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C8ED79-E21D-0E13-B9F9-9F75AC41564C}"/>
              </a:ext>
            </a:extLst>
          </p:cNvPr>
          <p:cNvCxnSpPr>
            <a:cxnSpLocks/>
          </p:cNvCxnSpPr>
          <p:nvPr/>
        </p:nvCxnSpPr>
        <p:spPr>
          <a:xfrm flipH="1" flipV="1">
            <a:off x="4337050" y="679450"/>
            <a:ext cx="2146300" cy="1171575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B2A44-D9A5-701C-6CD0-2618BCB0820B}"/>
              </a:ext>
            </a:extLst>
          </p:cNvPr>
          <p:cNvCxnSpPr>
            <a:cxnSpLocks/>
          </p:cNvCxnSpPr>
          <p:nvPr/>
        </p:nvCxnSpPr>
        <p:spPr>
          <a:xfrm>
            <a:off x="2159000" y="5353050"/>
            <a:ext cx="2139950" cy="1168400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08AC107-3A31-9045-BF47-89CF41C21520}"/>
              </a:ext>
            </a:extLst>
          </p:cNvPr>
          <p:cNvCxnSpPr/>
          <p:nvPr/>
        </p:nvCxnSpPr>
        <p:spPr>
          <a:xfrm>
            <a:off x="4320000" y="720000"/>
            <a:ext cx="0" cy="5760000"/>
          </a:xfrm>
          <a:prstGeom prst="line">
            <a:avLst/>
          </a:prstGeom>
          <a:ln w="1016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8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2024-07-07T20:47:56Z</dcterms:created>
  <dcterms:modified xsi:type="dcterms:W3CDTF">2024-07-15T12:06:02Z</dcterms:modified>
</cp:coreProperties>
</file>