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324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3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48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6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35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76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76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48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5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2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5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29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ABBB5-694B-E040-ACC8-A4873DC1C14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54708-8556-504A-93F5-20C018E82C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6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7484-D807-1340-92E5-19ECBDB7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696201"/>
            <a:ext cx="7452658" cy="493001"/>
          </a:xfrm>
        </p:spPr>
        <p:txBody>
          <a:bodyPr>
            <a:normAutofit/>
          </a:bodyPr>
          <a:lstStyle/>
          <a:p>
            <a:r>
              <a:rPr lang="en-GB" sz="2000" dirty="0"/>
              <a:t>Diamond Horizon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8867E0-BD0C-C247-B41A-E980B0BC81FD}"/>
              </a:ext>
            </a:extLst>
          </p:cNvPr>
          <p:cNvSpPr/>
          <p:nvPr/>
        </p:nvSpPr>
        <p:spPr>
          <a:xfrm>
            <a:off x="2880000" y="2880000"/>
            <a:ext cx="2880000" cy="28800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592AA862-97F0-FE4B-9EC9-C3B53474235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00168131"/>
                  </p:ext>
                </p:extLst>
              </p:nvPr>
            </p:nvGraphicFramePr>
            <p:xfrm>
              <a:off x="2880000" y="2880000"/>
              <a:ext cx="5760000" cy="5758941"/>
            </p:xfrm>
            <a:graphic>
              <a:graphicData uri="http://schemas.microsoft.com/office/powerpoint/2016/slidezoom">
                <pslz:sldZm>
                  <pslz:sldZmObj sldId="324" cId="76800403">
                    <pslz:zmPr id="{86EC19C7-B1CB-7544-8F89-CF8BCB3816B7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60000" cy="5758941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2AA862-97F0-FE4B-9EC9-C3B5347423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000" y="2880000"/>
                <a:ext cx="5760000" cy="5758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C4A62DA-1267-1C45-983E-159EE35E1B7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7325861"/>
                  </p:ext>
                </p:extLst>
              </p:nvPr>
            </p:nvGraphicFramePr>
            <p:xfrm>
              <a:off x="0" y="0"/>
              <a:ext cx="5760000" cy="5760000"/>
            </p:xfrm>
            <a:graphic>
              <a:graphicData uri="http://schemas.microsoft.com/office/powerpoint/2016/slidezoom">
                <pslz:sldZm>
                  <pslz:sldZmObj sldId="324" cId="76800403">
                    <pslz:zmPr id="{86EC19C7-B1CB-7544-8F89-CF8BCB3816B7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60000" cy="57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4A62DA-1267-1C45-983E-159EE35E1B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5760000" cy="57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0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Diamond Horizon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Horizon</dc:title>
  <dc:creator>Emlyn Corrin</dc:creator>
  <cp:lastModifiedBy>Emlyn Corrin</cp:lastModifiedBy>
  <cp:revision>2</cp:revision>
  <dcterms:created xsi:type="dcterms:W3CDTF">2024-07-07T20:21:01Z</dcterms:created>
  <dcterms:modified xsi:type="dcterms:W3CDTF">2024-07-07T20:27:39Z</dcterms:modified>
</cp:coreProperties>
</file>