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3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574"/>
  </p:normalViewPr>
  <p:slideViewPr>
    <p:cSldViewPr snapToGrid="0">
      <p:cViewPr varScale="1">
        <p:scale>
          <a:sx n="97" d="100"/>
          <a:sy n="97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Heighway</a:t>
            </a:r>
            <a:r>
              <a:rPr lang="en-US" dirty="0"/>
              <a:t> Dragon Curve (also known as the Jurassic Park Dragon)</a:t>
            </a:r>
          </a:p>
          <a:p>
            <a:r>
              <a:rPr lang="en-US" dirty="0"/>
              <a:t>Can be built by repeatedly folding a strip of paper in half, then partially unfolding (from 180 to 90 degrees per fold)</a:t>
            </a:r>
          </a:p>
          <a:p>
            <a:r>
              <a:rPr lang="en-US" dirty="0"/>
              <a:t>Grey pattern is maybe due to scale factor not being precisely sqrt(2)?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5" Type="http://schemas.openxmlformats.org/officeDocument/2006/relationships/image" Target="../media/image2.png"/><Relationship Id="rId4" Type="http://schemas.openxmlformats.org/officeDocument/2006/relationships/image" Target="../media/image6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3B3-9842-1744-B871-8AA314C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65020"/>
            <a:ext cx="7452658" cy="504174"/>
          </a:xfrm>
        </p:spPr>
        <p:txBody>
          <a:bodyPr>
            <a:normAutofit/>
          </a:bodyPr>
          <a:lstStyle/>
          <a:p>
            <a:r>
              <a:rPr lang="en-US" sz="2000" dirty="0"/>
              <a:t>Dragon Curve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BB49A35-5931-E242-9C10-C346B0A9CAA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00000">
              <a:off x="-270000" y="1051200"/>
              <a:ext cx="6120000" cy="5099062"/>
            </p:xfrm>
            <a:graphic>
              <a:graphicData uri="http://schemas.microsoft.com/office/powerpoint/2016/slidezoom">
                <pslz:sldZm>
                  <pslz:sldZmObj sldId="293" cId="520548241">
                    <pslz:zmPr id="{CC7AB6D8-3DFD-2347-9676-FB6EF905D29A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6120000" cy="509906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DBB49A35-5931-E242-9C10-C346B0A9CA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700000">
                <a:off x="-270000" y="1051200"/>
                <a:ext cx="6120000" cy="5099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D9E518-B5DC-9743-9A3D-D28E61A856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8100000">
              <a:off x="2433712" y="2131200"/>
              <a:ext cx="6120000" cy="5099062"/>
            </p:xfrm>
            <a:graphic>
              <a:graphicData uri="http://schemas.microsoft.com/office/powerpoint/2016/slidezoom">
                <pslz:sldZm>
                  <pslz:sldZmObj sldId="293" cId="520548241">
                    <pslz:zmPr id="{CC7AB6D8-3DFD-2347-9676-FB6EF905D29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100000">
                          <a:off x="0" y="0"/>
                          <a:ext cx="6120000" cy="509906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B0D9E518-B5DC-9743-9A3D-D28E61A85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8100000">
                <a:off x="2433712" y="2131200"/>
                <a:ext cx="6120000" cy="50990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54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Dragon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1</cp:revision>
  <dcterms:created xsi:type="dcterms:W3CDTF">2024-07-07T19:05:05Z</dcterms:created>
  <dcterms:modified xsi:type="dcterms:W3CDTF">2024-07-07T19:06:25Z</dcterms:modified>
</cp:coreProperties>
</file>