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10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4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37499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1708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74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8085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02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629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3164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67244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0329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1985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1F968-F6E8-AF40-9E39-353DA4C0C4AF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BF1-544A-5E43-8704-7C47041A8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8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3637329"/>
                  </p:ext>
                </p:extLst>
              </p:nvPr>
            </p:nvGraphicFramePr>
            <p:xfrm rot="21009619">
              <a:off x="360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7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09619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1009619">
                <a:off x="360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8135923"/>
                  </p:ext>
                </p:extLst>
              </p:nvPr>
            </p:nvGraphicFramePr>
            <p:xfrm rot="589220">
              <a:off x="72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7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8922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89220">
                <a:off x="72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000" y="720000"/>
              <a:ext cx="4320000" cy="4320000"/>
            </p:xfrm>
            <a:graphic>
              <a:graphicData uri="http://schemas.microsoft.com/office/powerpoint/2016/slidezoom">
                <pslz:sldZm>
                  <pslz:sldZmObj sldId="257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0000" y="72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1" name="Diamond 10">
            <a:extLst>
              <a:ext uri="{FF2B5EF4-FFF2-40B4-BE49-F238E27FC236}">
                <a16:creationId xmlns:a16="http://schemas.microsoft.com/office/drawing/2014/main" id="{415E2B64-8BBE-44E3-323B-E45F2B3E233B}"/>
              </a:ext>
            </a:extLst>
          </p:cNvPr>
          <p:cNvSpPr/>
          <p:nvPr/>
        </p:nvSpPr>
        <p:spPr>
          <a:xfrm rot="5400000">
            <a:off x="2880272" y="5579728"/>
            <a:ext cx="2879456" cy="36000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3265498"/>
                  </p:ext>
                </p:extLst>
              </p:nvPr>
            </p:nvGraphicFramePr>
            <p:xfrm rot="615922">
              <a:off x="360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15922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15922">
                <a:off x="360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49673"/>
                  </p:ext>
                </p:extLst>
              </p:nvPr>
            </p:nvGraphicFramePr>
            <p:xfrm rot="21000000">
              <a:off x="72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000000">
                <a:off x="72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875858"/>
                  </p:ext>
                </p:extLst>
              </p:nvPr>
            </p:nvGraphicFramePr>
            <p:xfrm>
              <a:off x="2160000" y="7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000" y="72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1" name="Diamond 10">
            <a:extLst>
              <a:ext uri="{FF2B5EF4-FFF2-40B4-BE49-F238E27FC236}">
                <a16:creationId xmlns:a16="http://schemas.microsoft.com/office/drawing/2014/main" id="{415E2B64-8BBE-44E3-323B-E45F2B3E233B}"/>
              </a:ext>
            </a:extLst>
          </p:cNvPr>
          <p:cNvSpPr/>
          <p:nvPr/>
        </p:nvSpPr>
        <p:spPr>
          <a:xfrm rot="5400000">
            <a:off x="2880272" y="5579728"/>
            <a:ext cx="2879456" cy="36000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2024-07-11T21:56:14Z</dcterms:created>
  <dcterms:modified xsi:type="dcterms:W3CDTF">2024-07-11T21:57:31Z</dcterms:modified>
</cp:coreProperties>
</file>