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1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13" d="100"/>
          <a:sy n="113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A65B8-5FC4-2E48-BEDA-7E66D5BE260D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AE456-1E09-9E46-A892-1BCAD59BD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04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squares/diamonds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53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E16F-4656-D646-A2F0-E76355692AFA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816-8240-2A4E-AE05-52E3B0B38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03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E16F-4656-D646-A2F0-E76355692AFA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816-8240-2A4E-AE05-52E3B0B38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E16F-4656-D646-A2F0-E76355692AFA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816-8240-2A4E-AE05-52E3B0B38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E16F-4656-D646-A2F0-E76355692AFA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816-8240-2A4E-AE05-52E3B0B38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0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E16F-4656-D646-A2F0-E76355692AFA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816-8240-2A4E-AE05-52E3B0B38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E16F-4656-D646-A2F0-E76355692AFA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816-8240-2A4E-AE05-52E3B0B38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74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E16F-4656-D646-A2F0-E76355692AFA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816-8240-2A4E-AE05-52E3B0B38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00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E16F-4656-D646-A2F0-E76355692AFA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816-8240-2A4E-AE05-52E3B0B38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44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E16F-4656-D646-A2F0-E76355692AFA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816-8240-2A4E-AE05-52E3B0B38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40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E16F-4656-D646-A2F0-E76355692AFA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816-8240-2A4E-AE05-52E3B0B38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4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E16F-4656-D646-A2F0-E76355692AFA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816-8240-2A4E-AE05-52E3B0B38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3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E16F-4656-D646-A2F0-E76355692AFA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8816-8240-2A4E-AE05-52E3B0B38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7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E9313D1-4992-3B4D-A1B9-D1F803781088}"/>
              </a:ext>
            </a:extLst>
          </p:cNvPr>
          <p:cNvSpPr/>
          <p:nvPr/>
        </p:nvSpPr>
        <p:spPr>
          <a:xfrm rot="2712533">
            <a:off x="2425169" y="1704415"/>
            <a:ext cx="3790424" cy="3790482"/>
          </a:xfrm>
          <a:prstGeom prst="rect">
            <a:avLst/>
          </a:prstGeom>
          <a:solidFill>
            <a:schemeClr val="bg1">
              <a:alpha val="15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D9C16E44-8778-844C-91E1-725BC97FF6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0050441"/>
                  </p:ext>
                </p:extLst>
              </p:nvPr>
            </p:nvGraphicFramePr>
            <p:xfrm rot="261111">
              <a:off x="917893" y="818502"/>
              <a:ext cx="6840000" cy="5701140"/>
            </p:xfrm>
            <a:graphic>
              <a:graphicData uri="http://schemas.microsoft.com/office/powerpoint/2016/slidezoom">
                <pslz:sldZm>
                  <pslz:sldZmObj sldId="271" cId="2233168410">
                    <pslz:zmPr id="{2634EB9E-40A6-2A4B-BEA0-595C862D4A0E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61111">
                          <a:off x="0" y="0"/>
                          <a:ext cx="6840000" cy="570114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9C16E44-8778-844C-91E1-725BC97FF6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61111">
                <a:off x="917893" y="818502"/>
                <a:ext cx="6840000" cy="57011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DE0F516F-2801-3E41-B21D-3462FE1D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3" y="-816109"/>
            <a:ext cx="7452658" cy="542976"/>
          </a:xfrm>
        </p:spPr>
        <p:txBody>
          <a:bodyPr>
            <a:normAutofit/>
          </a:bodyPr>
          <a:lstStyle/>
          <a:p>
            <a:r>
              <a:rPr lang="en-US" sz="2000" dirty="0"/>
              <a:t>Abstract Squares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C7BEA2EA-263C-AA40-8188-125B1412DA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6816686"/>
                  </p:ext>
                </p:extLst>
              </p:nvPr>
            </p:nvGraphicFramePr>
            <p:xfrm rot="1753065">
              <a:off x="5924718" y="541908"/>
              <a:ext cx="2160000" cy="1800000"/>
            </p:xfrm>
            <a:graphic>
              <a:graphicData uri="http://schemas.microsoft.com/office/powerpoint/2016/slidezoom">
                <pslz:sldZm>
                  <pslz:sldZmObj sldId="271" cId="2233168410">
                    <pslz:zmPr id="{2634EB9E-40A6-2A4B-BEA0-595C862D4A0E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753065">
                          <a:off x="0" y="0"/>
                          <a:ext cx="2160000" cy="180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C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7BEA2EA-263C-AA40-8188-125B1412DA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753065">
                <a:off x="5924718" y="541908"/>
                <a:ext cx="2160000" cy="1800000"/>
              </a:xfrm>
              <a:prstGeom prst="rect">
                <a:avLst/>
              </a:prstGeom>
              <a:effectLst>
                <a:glow rad="12700">
                  <a:srgbClr val="FFC0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E29D3E6-7E6A-6D44-A339-A05C8A0974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7452497"/>
                  </p:ext>
                </p:extLst>
              </p:nvPr>
            </p:nvGraphicFramePr>
            <p:xfrm rot="1613242">
              <a:off x="5986966" y="5042459"/>
              <a:ext cx="2160000" cy="1798200"/>
            </p:xfrm>
            <a:graphic>
              <a:graphicData uri="http://schemas.microsoft.com/office/powerpoint/2016/slidezoom">
                <pslz:sldZm>
                  <pslz:sldZmObj sldId="271" cId="2233168410">
                    <pslz:zmPr id="{2634EB9E-40A6-2A4B-BEA0-595C862D4A0E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13242">
                          <a:off x="0" y="0"/>
                          <a:ext cx="2160000" cy="17982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>
                              <a:alpha val="1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E29D3E6-7E6A-6D44-A339-A05C8A0974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13242">
                <a:off x="5986966" y="5042459"/>
                <a:ext cx="2160000" cy="1798200"/>
              </a:xfrm>
              <a:prstGeom prst="rect">
                <a:avLst/>
              </a:prstGeom>
              <a:effectLst>
                <a:glow rad="12700">
                  <a:srgbClr val="FF0000">
                    <a:alpha val="1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FC019C00-3AE8-1542-9288-D1893077B9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25321"/>
                  </p:ext>
                </p:extLst>
              </p:nvPr>
            </p:nvGraphicFramePr>
            <p:xfrm rot="1089701">
              <a:off x="676649" y="541908"/>
              <a:ext cx="2160000" cy="1800000"/>
            </p:xfrm>
            <a:graphic>
              <a:graphicData uri="http://schemas.microsoft.com/office/powerpoint/2016/slidezoom">
                <pslz:sldZm>
                  <pslz:sldZmObj sldId="271" cId="2233168410">
                    <pslz:zmPr id="{2634EB9E-40A6-2A4B-BEA0-595C862D4A0E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9701">
                          <a:off x="0" y="0"/>
                          <a:ext cx="2160000" cy="180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>
                              <a:alpha val="1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C019C00-3AE8-1542-9288-D1893077B9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9701">
                <a:off x="676649" y="541908"/>
                <a:ext cx="2160000" cy="1800000"/>
              </a:xfrm>
              <a:prstGeom prst="rect">
                <a:avLst/>
              </a:prstGeom>
              <a:effectLst>
                <a:glow rad="12700">
                  <a:srgbClr val="FF0000">
                    <a:alpha val="1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072D92D0-7CE2-6D48-8C5F-9088C2840F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367287"/>
                  </p:ext>
                </p:extLst>
              </p:nvPr>
            </p:nvGraphicFramePr>
            <p:xfrm rot="2289737">
              <a:off x="655953" y="4849611"/>
              <a:ext cx="2160000" cy="1800000"/>
            </p:xfrm>
            <a:graphic>
              <a:graphicData uri="http://schemas.microsoft.com/office/powerpoint/2016/slidezoom">
                <pslz:sldZm>
                  <pslz:sldZmObj sldId="271" cId="2233168410">
                    <pslz:zmPr id="{2634EB9E-40A6-2A4B-BEA0-595C862D4A0E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289737">
                          <a:off x="0" y="0"/>
                          <a:ext cx="2160000" cy="180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C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72D92D0-7CE2-6D48-8C5F-9088C2840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289737">
                <a:off x="655953" y="4849611"/>
                <a:ext cx="2160000" cy="1800000"/>
              </a:xfrm>
              <a:prstGeom prst="rect">
                <a:avLst/>
              </a:prstGeom>
              <a:effectLst>
                <a:glow rad="12700">
                  <a:srgbClr val="FFC000">
                    <a:alpha val="20000"/>
                  </a:srgbClr>
                </a:glow>
              </a:effectLst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A29C23F-0DE1-AD9E-5D26-46FDF4CE63C1}"/>
              </a:ext>
            </a:extLst>
          </p:cNvPr>
          <p:cNvSpPr/>
          <p:nvPr/>
        </p:nvSpPr>
        <p:spPr>
          <a:xfrm rot="2712533">
            <a:off x="2511727" y="1803958"/>
            <a:ext cx="3609679" cy="3594206"/>
          </a:xfrm>
          <a:prstGeom prst="rect">
            <a:avLst/>
          </a:prstGeom>
          <a:solidFill>
            <a:srgbClr val="FFFFFF">
              <a:alpha val="18039"/>
            </a:srgb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6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Abstract Squares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Squares</dc:title>
  <dc:creator>Emlyn Corrin</dc:creator>
  <cp:lastModifiedBy>Emlyn Corrin</cp:lastModifiedBy>
  <cp:revision>2</cp:revision>
  <dcterms:created xsi:type="dcterms:W3CDTF">2024-07-07T22:44:45Z</dcterms:created>
  <dcterms:modified xsi:type="dcterms:W3CDTF">2024-07-17T22:55:28Z</dcterms:modified>
</cp:coreProperties>
</file>