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24"/>
  </p:normalViewPr>
  <p:slideViewPr>
    <p:cSldViewPr snapToGrid="0">
      <p:cViewPr varScale="1">
        <p:scale>
          <a:sx n="108" d="100"/>
          <a:sy n="108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2B15-68B2-2D41-A6B5-425B8C04B33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5C1-A4D5-5542-9B5F-A46D47C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7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9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466-D226-3943-8FAD-4040495CECA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C7E-C3EB-8641-A6A0-5C3ADBF8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721106"/>
            <a:ext cx="7452658" cy="542976"/>
          </a:xfrm>
        </p:spPr>
        <p:txBody>
          <a:bodyPr>
            <a:normAutofit/>
          </a:bodyPr>
          <a:lstStyle/>
          <a:p>
            <a:r>
              <a:rPr lang="en-US" sz="2000" dirty="0"/>
              <a:t>Pythagoras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AED4D-FA0B-2747-A82A-8EF82AC75A55}"/>
              </a:ext>
            </a:extLst>
          </p:cNvPr>
          <p:cNvSpPr>
            <a:spLocks noChangeAspect="1"/>
          </p:cNvSpPr>
          <p:nvPr/>
        </p:nvSpPr>
        <p:spPr>
          <a:xfrm>
            <a:off x="4308558" y="4840350"/>
            <a:ext cx="1260000" cy="1260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8ACB344-E891-364D-8978-FDEBF89F37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198397"/>
                  </p:ext>
                </p:extLst>
              </p:nvPr>
            </p:nvGraphicFramePr>
            <p:xfrm rot="3180000">
              <a:off x="3713618" y="1169411"/>
              <a:ext cx="5184000" cy="4319206"/>
            </p:xfrm>
            <a:graphic>
              <a:graphicData uri="http://schemas.microsoft.com/office/powerpoint/2016/slidezoom">
                <pslz:sldZm>
                  <pslz:sldZmObj sldId="283" cId="1691773324">
                    <pslz:zmPr id="{C46AF806-783D-BC47-AD3E-852708542F7D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80000">
                          <a:off x="0" y="0"/>
                          <a:ext cx="5184000" cy="431920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8ACB344-E891-364D-8978-FDEBF89F37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180000">
                <a:off x="3713618" y="1169411"/>
                <a:ext cx="5184000" cy="4319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58B5677-75CB-6546-9C96-AA6EEB8DE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4679394"/>
                  </p:ext>
                </p:extLst>
              </p:nvPr>
            </p:nvGraphicFramePr>
            <p:xfrm rot="19380000">
              <a:off x="-353493" y="358531"/>
              <a:ext cx="6912000" cy="5758941"/>
            </p:xfrm>
            <a:graphic>
              <a:graphicData uri="http://schemas.microsoft.com/office/powerpoint/2016/slidezoom">
                <pslz:sldZm>
                  <pslz:sldZmObj sldId="283" cId="1691773324">
                    <pslz:zmPr id="{C46AF806-783D-BC47-AD3E-852708542F7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80000">
                          <a:off x="0" y="0"/>
                          <a:ext cx="6912000" cy="575894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8B5677-75CB-6546-9C96-AA6EEB8DE0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9380000">
                <a:off x="-353493" y="358531"/>
                <a:ext cx="6912000" cy="57589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Pythagoras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Pythagoras Tree</dc:title>
  <dc:creator>Emlyn Corrin</dc:creator>
  <cp:lastModifiedBy>Emlyn Corrin</cp:lastModifiedBy>
  <cp:revision>1</cp:revision>
  <dcterms:created xsi:type="dcterms:W3CDTF">2024-07-06T14:05:43Z</dcterms:created>
  <dcterms:modified xsi:type="dcterms:W3CDTF">2024-07-06T14:08:33Z</dcterms:modified>
</cp:coreProperties>
</file>