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8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108" d="100"/>
          <a:sy n="108" d="100"/>
        </p:scale>
        <p:origin x="18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2A036-5098-1043-976F-1C446AB2FD6B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6388" y="1143000"/>
            <a:ext cx="3705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8C865-837B-924F-AE11-C5F5C87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068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6388" y="1143000"/>
            <a:ext cx="3705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76C3-AF84-0440-9FDE-505F611B62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77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F93F-8C86-8B45-BDB4-FECC72C53EA5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D916-07BC-5E4B-981C-5C2AC4718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10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F93F-8C86-8B45-BDB4-FECC72C53EA5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D916-07BC-5E4B-981C-5C2AC4718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17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F93F-8C86-8B45-BDB4-FECC72C53EA5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D916-07BC-5E4B-981C-5C2AC4718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51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F93F-8C86-8B45-BDB4-FECC72C53EA5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D916-07BC-5E4B-981C-5C2AC4718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56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F93F-8C86-8B45-BDB4-FECC72C53EA5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D916-07BC-5E4B-981C-5C2AC4718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21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F93F-8C86-8B45-BDB4-FECC72C53EA5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D916-07BC-5E4B-981C-5C2AC4718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2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F93F-8C86-8B45-BDB4-FECC72C53EA5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D916-07BC-5E4B-981C-5C2AC4718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50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F93F-8C86-8B45-BDB4-FECC72C53EA5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D916-07BC-5E4B-981C-5C2AC4718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88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F93F-8C86-8B45-BDB4-FECC72C53EA5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D916-07BC-5E4B-981C-5C2AC4718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02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F93F-8C86-8B45-BDB4-FECC72C53EA5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D916-07BC-5E4B-981C-5C2AC4718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87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F93F-8C86-8B45-BDB4-FECC72C53EA5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D916-07BC-5E4B-981C-5C2AC4718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42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7F93F-8C86-8B45-BDB4-FECC72C53EA5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7D916-07BC-5E4B-981C-5C2AC4718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9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0.png"/><Relationship Id="rId5" Type="http://schemas.openxmlformats.org/officeDocument/2006/relationships/image" Target="../media/image2.png"/><Relationship Id="rId4" Type="http://schemas.openxmlformats.org/officeDocument/2006/relationships/image" Target="../media/image7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5954-4D11-1C43-9BF7-A4937334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53" y="-819368"/>
            <a:ext cx="7452658" cy="504144"/>
          </a:xfrm>
        </p:spPr>
        <p:txBody>
          <a:bodyPr>
            <a:normAutofit/>
          </a:bodyPr>
          <a:lstStyle/>
          <a:p>
            <a:r>
              <a:rPr lang="en-US" sz="2000" dirty="0"/>
              <a:t>Fractal Tree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92C08D63-36FD-5245-B5C7-304880C05A4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764825">
              <a:off x="2344740" y="423797"/>
              <a:ext cx="6480000" cy="5400000"/>
            </p:xfrm>
            <a:graphic>
              <a:graphicData uri="http://schemas.microsoft.com/office/powerpoint/2016/slidezoom">
                <pslz:sldZm>
                  <pslz:sldZmObj sldId="268" cId="576672884">
                    <pslz:zmPr id="{3F262015-7E21-A140-A526-6E67C7959237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764825">
                          <a:off x="0" y="0"/>
                          <a:ext cx="6480000" cy="5400000"/>
                        </a:xfrm>
                        <a:prstGeom prst="rect">
                          <a:avLst/>
                        </a:prstGeom>
                        <a:effectLst>
                          <a:glow rad="38100">
                            <a:schemeClr val="accent6">
                              <a:satMod val="175000"/>
                              <a:alpha val="30000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92C08D63-36FD-5245-B5C7-304880C05A4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764825">
                <a:off x="2344740" y="423797"/>
                <a:ext cx="6480000" cy="5400000"/>
              </a:xfrm>
              <a:prstGeom prst="rect">
                <a:avLst/>
              </a:prstGeom>
              <a:effectLst>
                <a:glow rad="38100">
                  <a:schemeClr val="accent6">
                    <a:satMod val="175000"/>
                    <a:alpha val="30000"/>
                  </a:schemeClr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01421CF5-D643-3C4B-98DB-82F7E678686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312839">
              <a:off x="-372594" y="789507"/>
              <a:ext cx="6120000" cy="5101020"/>
            </p:xfrm>
            <a:graphic>
              <a:graphicData uri="http://schemas.microsoft.com/office/powerpoint/2016/slidezoom">
                <pslz:sldZm>
                  <pslz:sldZmObj sldId="268" cId="576672884">
                    <pslz:zmPr id="{3F262015-7E21-A140-A526-6E67C7959237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9312839">
                          <a:off x="0" y="0"/>
                          <a:ext cx="6120000" cy="5101020"/>
                        </a:xfrm>
                        <a:prstGeom prst="rect">
                          <a:avLst/>
                        </a:prstGeom>
                        <a:effectLst>
                          <a:glow rad="38100">
                            <a:schemeClr val="accent6">
                              <a:satMod val="175000"/>
                              <a:alpha val="29537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extLst>
                  <a:ext uri="{FF2B5EF4-FFF2-40B4-BE49-F238E27FC236}">
                    <a16:creationId xmlns:a16="http://schemas.microsoft.com/office/drawing/2014/main" id="{01421CF5-D643-3C4B-98DB-82F7E67868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9312839">
                <a:off x="-372594" y="789507"/>
                <a:ext cx="6120000" cy="5101020"/>
              </a:xfrm>
              <a:prstGeom prst="rect">
                <a:avLst/>
              </a:prstGeom>
              <a:effectLst>
                <a:glow rad="38100">
                  <a:schemeClr val="accent6">
                    <a:satMod val="175000"/>
                    <a:alpha val="29537"/>
                  </a:schemeClr>
                </a:glow>
              </a:effectLst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D43C7772-4836-C94B-82F8-A5CBD27F62EC}"/>
              </a:ext>
            </a:extLst>
          </p:cNvPr>
          <p:cNvSpPr/>
          <p:nvPr/>
        </p:nvSpPr>
        <p:spPr>
          <a:xfrm>
            <a:off x="3659834" y="5320146"/>
            <a:ext cx="697043" cy="187916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6"/>
          </a:p>
        </p:txBody>
      </p:sp>
    </p:spTree>
    <p:extLst>
      <p:ext uri="{BB962C8B-B14F-4D97-AF65-F5344CB8AC3E}">
        <p14:creationId xmlns:p14="http://schemas.microsoft.com/office/powerpoint/2010/main" val="57667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Fractal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 Tree</dc:title>
  <dc:creator>Emlyn Corrin</dc:creator>
  <cp:lastModifiedBy>Emlyn Corrin</cp:lastModifiedBy>
  <cp:revision>1</cp:revision>
  <dcterms:created xsi:type="dcterms:W3CDTF">2024-07-06T14:08:52Z</dcterms:created>
  <dcterms:modified xsi:type="dcterms:W3CDTF">2024-07-06T14:09:19Z</dcterms:modified>
</cp:coreProperties>
</file>