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332" r:id="rId2"/>
    <p:sldId id="330" r:id="rId3"/>
    <p:sldId id="333" r:id="rId4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A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13" d="100"/>
          <a:sy n="113" d="100"/>
        </p:scale>
        <p:origin x="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843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154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8715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3835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3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687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868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6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104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25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42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05FE5-A44C-9C4A-A8CE-AF772F1168D8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80E8-8FB5-A745-83C5-9EC7ECBDC2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6113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3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0AC52B04-ADFC-D108-5678-92A074410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41357119"/>
                  </p:ext>
                </p:extLst>
              </p:nvPr>
            </p:nvGraphicFramePr>
            <p:xfrm>
              <a:off x="0" y="-1"/>
              <a:ext cx="8640762" cy="7199311"/>
            </p:xfrm>
            <a:graphic>
              <a:graphicData uri="http://schemas.microsoft.com/office/powerpoint/2016/slidezoom">
                <pslz:sldZm>
                  <pslz:sldZmObj sldId="330" cId="2814439645">
                    <pslz:zmPr id="{A9CBB31B-6ED4-A44C-8EFE-95FEDB7D22BA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762" cy="7199311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AC52B04-ADFC-D108-5678-92A074410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-1"/>
                <a:ext cx="8640762" cy="71993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321EF34-28F8-6387-9AB8-E663808030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78006937"/>
                  </p:ext>
                </p:extLst>
              </p:nvPr>
            </p:nvGraphicFramePr>
            <p:xfrm>
              <a:off x="-1" y="1"/>
              <a:ext cx="8640763" cy="7199312"/>
            </p:xfrm>
            <a:graphic>
              <a:graphicData uri="http://schemas.microsoft.com/office/powerpoint/2016/slidezoom">
                <pslz:sldZm>
                  <pslz:sldZmObj sldId="333" cId="3904654962">
                    <pslz:zmPr id="{5B07DBEF-8F99-FD4A-83C6-41633C6AB36A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8640763" cy="719931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9321EF34-28F8-6387-9AB8-E663808030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1" y="1"/>
                <a:ext cx="8640763" cy="71993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490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99735015-7FF0-B063-CAF7-AE68360AEA7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4793661"/>
                  </p:ext>
                </p:extLst>
              </p:nvPr>
            </p:nvGraphicFramePr>
            <p:xfrm rot="60000">
              <a:off x="665890" y="174159"/>
              <a:ext cx="7391544" cy="6158487"/>
            </p:xfrm>
            <a:graphic>
              <a:graphicData uri="http://schemas.microsoft.com/office/powerpoint/2016/slidezoom">
                <pslz:sldZm>
                  <pslz:sldZmObj sldId="330" cId="2814439645">
                    <pslz:zmPr id="{023EC7CF-618B-7E46-B8EF-6276E12CFD20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0000">
                          <a:off x="0" y="0"/>
                          <a:ext cx="7391544" cy="6158487"/>
                        </a:xfrm>
                        <a:prstGeom prst="rect">
                          <a:avLst/>
                        </a:prstGeom>
                        <a:effectLst>
                          <a:glow>
                            <a:srgbClr val="1DA1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735015-7FF0-B063-CAF7-AE68360AEA7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0000">
                <a:off x="665890" y="174159"/>
                <a:ext cx="7391544" cy="6158487"/>
              </a:xfrm>
              <a:prstGeom prst="rect">
                <a:avLst/>
              </a:prstGeom>
              <a:effectLst>
                <a:glow>
                  <a:srgbClr val="1DA1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C54CD6A5-FF77-F1D6-D8BC-BCD8277D397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5228591"/>
                  </p:ext>
                </p:extLst>
              </p:nvPr>
            </p:nvGraphicFramePr>
            <p:xfrm rot="14918438">
              <a:off x="1349389" y="4234649"/>
              <a:ext cx="3575759" cy="2979250"/>
            </p:xfrm>
            <a:graphic>
              <a:graphicData uri="http://schemas.microsoft.com/office/powerpoint/2016/slidezoom">
                <pslz:sldZm>
                  <pslz:sldZmObj sldId="330" cId="2814439645">
                    <pslz:zmPr id="{023EC7CF-618B-7E46-B8EF-6276E12CFD20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4918438">
                          <a:off x="0" y="0"/>
                          <a:ext cx="3575759" cy="2979250"/>
                        </a:xfrm>
                        <a:prstGeom prst="rect">
                          <a:avLst/>
                        </a:prstGeom>
                        <a:effectLst>
                          <a:glow rad="25400">
                            <a:schemeClr val="accent6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54CD6A5-FF77-F1D6-D8BC-BCD8277D397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4918438">
                <a:off x="1349389" y="4234649"/>
                <a:ext cx="3575759" cy="2979250"/>
              </a:xfrm>
              <a:prstGeom prst="rect">
                <a:avLst/>
              </a:prstGeom>
              <a:effectLst>
                <a:glow rad="25400">
                  <a:schemeClr val="accent6"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3" name="Trapezium 2">
            <a:extLst>
              <a:ext uri="{FF2B5EF4-FFF2-40B4-BE49-F238E27FC236}">
                <a16:creationId xmlns:a16="http://schemas.microsoft.com/office/drawing/2014/main" id="{EF7A8B6C-DF73-B9D5-E4AF-CA669EFDF5C0}"/>
              </a:ext>
            </a:extLst>
          </p:cNvPr>
          <p:cNvSpPr/>
          <p:nvPr/>
        </p:nvSpPr>
        <p:spPr>
          <a:xfrm>
            <a:off x="4214371" y="5422005"/>
            <a:ext cx="212020" cy="1159099"/>
          </a:xfrm>
          <a:prstGeom prst="trapezoid">
            <a:avLst>
              <a:gd name="adj" fmla="val 117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43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C3165354-1015-B6D8-09C6-4C333E21140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41488314"/>
                  </p:ext>
                </p:extLst>
              </p:nvPr>
            </p:nvGraphicFramePr>
            <p:xfrm rot="60000">
              <a:off x="666000" y="172800"/>
              <a:ext cx="7390800" cy="6157867"/>
            </p:xfrm>
            <a:graphic>
              <a:graphicData uri="http://schemas.microsoft.com/office/powerpoint/2016/slidezoom">
                <pslz:sldZm>
                  <pslz:sldZmObj sldId="333" cId="3904654962">
                    <pslz:zmPr id="{6AE03F99-46E6-024C-A019-A26120622A2C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0000">
                          <a:off x="0" y="0"/>
                          <a:ext cx="7390800" cy="6157867"/>
                        </a:xfrm>
                        <a:prstGeom prst="rect">
                          <a:avLst/>
                        </a:prstGeom>
                        <a:effectLst>
                          <a:glow>
                            <a:srgbClr val="1DA100">
                              <a:alpha val="20000"/>
                            </a:srgb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C3165354-1015-B6D8-09C6-4C333E21140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60000">
                <a:off x="666000" y="172800"/>
                <a:ext cx="7390800" cy="6157867"/>
              </a:xfrm>
              <a:prstGeom prst="rect">
                <a:avLst/>
              </a:prstGeom>
              <a:effectLst>
                <a:glow>
                  <a:srgbClr val="1DA100">
                    <a:alpha val="20000"/>
                  </a:srgbClr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064D21D8-09A8-C6A8-1119-46242D016F1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53513446"/>
                  </p:ext>
                </p:extLst>
              </p:nvPr>
            </p:nvGraphicFramePr>
            <p:xfrm rot="6180000">
              <a:off x="3782934" y="4437291"/>
              <a:ext cx="3531600" cy="2942459"/>
            </p:xfrm>
            <a:graphic>
              <a:graphicData uri="http://schemas.microsoft.com/office/powerpoint/2016/slidezoom">
                <pslz:sldZm>
                  <pslz:sldZmObj sldId="333" cId="3904654962">
                    <pslz:zmPr id="{F33FA289-E0DC-0348-8A1E-033B6A1351B8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180000">
                          <a:off x="0" y="0"/>
                          <a:ext cx="3531600" cy="2942459"/>
                        </a:xfrm>
                        <a:prstGeom prst="rect">
                          <a:avLst/>
                        </a:prstGeom>
                        <a:effectLst>
                          <a:glow rad="25400">
                            <a:schemeClr val="accent6">
                              <a:alpha val="40000"/>
                            </a:schemeClr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064D21D8-09A8-C6A8-1119-46242D016F1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6180000">
                <a:off x="3782934" y="4437291"/>
                <a:ext cx="3531600" cy="2942459"/>
              </a:xfrm>
              <a:prstGeom prst="rect">
                <a:avLst/>
              </a:prstGeom>
              <a:effectLst>
                <a:glow rad="25400">
                  <a:schemeClr val="accent6">
                    <a:alpha val="40000"/>
                  </a:schemeClr>
                </a:glow>
              </a:effectLst>
            </p:spPr>
          </p:pic>
        </mc:Fallback>
      </mc:AlternateContent>
      <p:sp>
        <p:nvSpPr>
          <p:cNvPr id="3" name="Trapezium 2">
            <a:extLst>
              <a:ext uri="{FF2B5EF4-FFF2-40B4-BE49-F238E27FC236}">
                <a16:creationId xmlns:a16="http://schemas.microsoft.com/office/drawing/2014/main" id="{EF7A8B6C-DF73-B9D5-E4AF-CA669EFDF5C0}"/>
              </a:ext>
            </a:extLst>
          </p:cNvPr>
          <p:cNvSpPr/>
          <p:nvPr/>
        </p:nvSpPr>
        <p:spPr>
          <a:xfrm>
            <a:off x="4214371" y="5422005"/>
            <a:ext cx="212020" cy="1159099"/>
          </a:xfrm>
          <a:prstGeom prst="trapezoid">
            <a:avLst>
              <a:gd name="adj" fmla="val 11700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65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3</cp:revision>
  <dcterms:created xsi:type="dcterms:W3CDTF">2024-07-06T14:13:57Z</dcterms:created>
  <dcterms:modified xsi:type="dcterms:W3CDTF">2024-07-06T17:40:36Z</dcterms:modified>
</cp:coreProperties>
</file>