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8640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8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13" d="100"/>
          <a:sy n="113" d="100"/>
        </p:scale>
        <p:origin x="16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981E3-4529-A842-A142-3BE63857A76B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6388" y="1143000"/>
            <a:ext cx="3705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8A8A1-4C84-4C4F-93C5-196677718E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720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6388" y="1143000"/>
            <a:ext cx="3705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Branch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76C3-AF84-0440-9FDE-505F611B62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94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78222"/>
            <a:ext cx="7344649" cy="250642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781306"/>
            <a:ext cx="6480572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638-F41C-464A-AC50-A76E494886B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7A7B-77B2-6046-89C4-30F736ED4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26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638-F41C-464A-AC50-A76E494886B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7A7B-77B2-6046-89C4-30F736ED4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6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83297"/>
            <a:ext cx="1863165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83297"/>
            <a:ext cx="548148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638-F41C-464A-AC50-A76E494886B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7A7B-77B2-6046-89C4-30F736ED4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59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638-F41C-464A-AC50-A76E494886B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7A7B-77B2-6046-89C4-30F736ED4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0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94831"/>
            <a:ext cx="7452658" cy="299471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817876"/>
            <a:ext cx="7452658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638-F41C-464A-AC50-A76E494886B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7A7B-77B2-6046-89C4-30F736ED4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24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638-F41C-464A-AC50-A76E494886B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7A7B-77B2-6046-89C4-30F736ED4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15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299"/>
            <a:ext cx="745265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764832"/>
            <a:ext cx="3655447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629749"/>
            <a:ext cx="365544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764832"/>
            <a:ext cx="3673450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629749"/>
            <a:ext cx="367345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638-F41C-464A-AC50-A76E494886B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7A7B-77B2-6046-89C4-30F736ED4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13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638-F41C-464A-AC50-A76E494886B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7A7B-77B2-6046-89C4-30F736ED4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683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638-F41C-464A-AC50-A76E494886B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7A7B-77B2-6046-89C4-30F736ED4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44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036570"/>
            <a:ext cx="4374386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638-F41C-464A-AC50-A76E494886B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7A7B-77B2-6046-89C4-30F736ED4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84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036570"/>
            <a:ext cx="4374386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A638-F41C-464A-AC50-A76E494886B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B7A7B-77B2-6046-89C4-30F736ED4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50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83299"/>
            <a:ext cx="74526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916484"/>
            <a:ext cx="745265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DA638-F41C-464A-AC50-A76E494886B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672698"/>
            <a:ext cx="29162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B7A7B-77B2-6046-89C4-30F736ED48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08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4BE6E-E2A6-C848-8105-C43A71707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053" y="-721106"/>
            <a:ext cx="7452658" cy="483600"/>
          </a:xfrm>
        </p:spPr>
        <p:txBody>
          <a:bodyPr>
            <a:normAutofit/>
          </a:bodyPr>
          <a:lstStyle/>
          <a:p>
            <a:r>
              <a:rPr lang="en-US" sz="2000" dirty="0"/>
              <a:t>Fractal Fern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60507C99-5DCD-BE4D-946D-86FE0EAD964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37293410"/>
                  </p:ext>
                </p:extLst>
              </p:nvPr>
            </p:nvGraphicFramePr>
            <p:xfrm rot="4657912">
              <a:off x="4224661" y="4236458"/>
              <a:ext cx="3407979" cy="2921125"/>
            </p:xfrm>
            <a:graphic>
              <a:graphicData uri="http://schemas.microsoft.com/office/powerpoint/2016/slidezoom">
                <pslz:sldZm>
                  <pslz:sldZmObj sldId="258" cId="2409137375">
                    <pslz:zmPr id="{3B76F35C-F723-DF47-85E5-B5A840BEC642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4657912">
                          <a:off x="0" y="0"/>
                          <a:ext cx="3407979" cy="2921125"/>
                        </a:xfrm>
                        <a:prstGeom prst="rect">
                          <a:avLst/>
                        </a:prstGeom>
                        <a:effectLst>
                          <a:glow rad="12700">
                            <a:schemeClr val="accent6">
                              <a:satMod val="175000"/>
                              <a:alpha val="80000"/>
                            </a:scheme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0507C99-5DCD-BE4D-946D-86FE0EAD96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4657912">
                <a:off x="4224661" y="4236458"/>
                <a:ext cx="3407979" cy="2921125"/>
              </a:xfrm>
              <a:prstGeom prst="rect">
                <a:avLst/>
              </a:prstGeom>
              <a:effectLst>
                <a:glow rad="12700">
                  <a:schemeClr val="accent6">
                    <a:satMod val="175000"/>
                    <a:alpha val="80000"/>
                  </a:scheme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195D3675-1E7A-EA46-AEDA-18668947CFA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4131375"/>
                  </p:ext>
                </p:extLst>
              </p:nvPr>
            </p:nvGraphicFramePr>
            <p:xfrm rot="17482741">
              <a:off x="580798" y="3420586"/>
              <a:ext cx="4140000" cy="3600000"/>
            </p:xfrm>
            <a:graphic>
              <a:graphicData uri="http://schemas.microsoft.com/office/powerpoint/2016/slidezoom">
                <pslz:sldZm>
                  <pslz:sldZmObj sldId="258" cId="2409137375">
                    <pslz:zmPr id="{3B76F35C-F723-DF47-85E5-B5A840BEC642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7482741">
                          <a:off x="0" y="0"/>
                          <a:ext cx="4140000" cy="3600000"/>
                        </a:xfrm>
                        <a:prstGeom prst="rect">
                          <a:avLst/>
                        </a:prstGeom>
                        <a:effectLst>
                          <a:glow rad="12700">
                            <a:schemeClr val="accent6">
                              <a:satMod val="175000"/>
                              <a:alpha val="80000"/>
                            </a:scheme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95D3675-1E7A-EA46-AEDA-18668947CF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7482741">
                <a:off x="580798" y="3420586"/>
                <a:ext cx="4140000" cy="3600000"/>
              </a:xfrm>
              <a:prstGeom prst="rect">
                <a:avLst/>
              </a:prstGeom>
              <a:effectLst>
                <a:glow rad="12700">
                  <a:schemeClr val="accent6">
                    <a:satMod val="175000"/>
                    <a:alpha val="80000"/>
                  </a:scheme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78ED7DA0-5DD9-8645-A1EA-D68AD5AAF74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19799135"/>
                  </p:ext>
                </p:extLst>
              </p:nvPr>
            </p:nvGraphicFramePr>
            <p:xfrm rot="445899">
              <a:off x="996227" y="-107378"/>
              <a:ext cx="6840000" cy="5760000"/>
            </p:xfrm>
            <a:graphic>
              <a:graphicData uri="http://schemas.microsoft.com/office/powerpoint/2016/slidezoom">
                <pslz:sldZm>
                  <pslz:sldZmObj sldId="258" cId="2409137375">
                    <pslz:zmPr id="{3B76F35C-F723-DF47-85E5-B5A840BEC642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445899">
                          <a:off x="0" y="0"/>
                          <a:ext cx="6840000" cy="57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8ED7DA0-5DD9-8645-A1EA-D68AD5AAF7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445899">
                <a:off x="996227" y="-107378"/>
                <a:ext cx="6840000" cy="5760000"/>
              </a:xfrm>
              <a:prstGeom prst="rect">
                <a:avLst/>
              </a:prstGeom>
              <a:effectLst/>
            </p:spPr>
          </p:pic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470E2A-97CA-B346-B6A6-7012A7FD766E}"/>
              </a:ext>
            </a:extLst>
          </p:cNvPr>
          <p:cNvCxnSpPr>
            <a:cxnSpLocks/>
          </p:cNvCxnSpPr>
          <p:nvPr/>
        </p:nvCxnSpPr>
        <p:spPr>
          <a:xfrm flipH="1" flipV="1">
            <a:off x="4437531" y="5620871"/>
            <a:ext cx="389964" cy="1578442"/>
          </a:xfrm>
          <a:prstGeom prst="line">
            <a:avLst/>
          </a:prstGeom>
          <a:ln w="152400" cap="rnd">
            <a:solidFill>
              <a:srgbClr val="848C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137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4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Fractal Fern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 Fern</dc:title>
  <dc:creator>Emlyn Corrin</dc:creator>
  <cp:lastModifiedBy>Emlyn Corrin</cp:lastModifiedBy>
  <cp:revision>2</cp:revision>
  <dcterms:created xsi:type="dcterms:W3CDTF">2024-07-06T14:09:29Z</dcterms:created>
  <dcterms:modified xsi:type="dcterms:W3CDTF">2024-07-06T17:44:58Z</dcterms:modified>
</cp:coreProperties>
</file>