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6" d="100"/>
          <a:sy n="126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7424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6577683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234461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3527989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493916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6402281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700636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686185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2024-06-01T13:20:17Z</dcterms:created>
  <dcterms:modified xsi:type="dcterms:W3CDTF">2024-07-06T17:32:52Z</dcterms:modified>
</cp:coreProperties>
</file>