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48017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126" d="100"/>
          <a:sy n="126" d="100"/>
        </p:scale>
        <p:origin x="21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060529"/>
            <a:ext cx="5508149" cy="2256061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403592"/>
            <a:ext cx="4860131" cy="1564542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86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08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45009"/>
            <a:ext cx="1397288" cy="549164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45009"/>
            <a:ext cx="4110861" cy="549164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35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00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615546"/>
            <a:ext cx="5589151" cy="2695572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4336619"/>
            <a:ext cx="5589151" cy="141753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83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71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45011"/>
            <a:ext cx="5589151" cy="1252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588543"/>
            <a:ext cx="2741417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367064"/>
            <a:ext cx="2741417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588543"/>
            <a:ext cx="2754918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367064"/>
            <a:ext cx="2754918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7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27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01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933027"/>
            <a:ext cx="3280589" cy="4605124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13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933027"/>
            <a:ext cx="3280589" cy="4605124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48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45011"/>
            <a:ext cx="558915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725046"/>
            <a:ext cx="558915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86C-0C4C-3449-91FA-3D214E3305F6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6006164"/>
            <a:ext cx="218705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37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9F873ABD-1FB8-6D2D-FFBB-48076C7B1DD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69013752"/>
                  </p:ext>
                </p:extLst>
              </p:nvPr>
            </p:nvGraphicFramePr>
            <p:xfrm>
              <a:off x="0" y="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F873ABD-1FB8-6D2D-FFBB-48076C7B1D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C3AC5F2C-C952-198C-5E6C-425D147D0F9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27669521"/>
                  </p:ext>
                </p:extLst>
              </p:nvPr>
            </p:nvGraphicFramePr>
            <p:xfrm>
              <a:off x="2160000" y="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3AC5F2C-C952-198C-5E6C-425D147D0F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0000" y="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304FDC7D-4022-C792-3A01-E40830AFD0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49494853"/>
                  </p:ext>
                </p:extLst>
              </p:nvPr>
            </p:nvGraphicFramePr>
            <p:xfrm>
              <a:off x="4320175" y="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04FDC7D-4022-C792-3A01-E40830AFD0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0175" y="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8E59A96-41B1-1A67-AAC1-BEC721E0888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67224197"/>
                  </p:ext>
                </p:extLst>
              </p:nvPr>
            </p:nvGraphicFramePr>
            <p:xfrm>
              <a:off x="0" y="216017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8E59A96-41B1-1A67-AAC1-BEC721E088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2160175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7594CDD3-D383-E137-511D-841491BF692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61040860"/>
                  </p:ext>
                </p:extLst>
              </p:nvPr>
            </p:nvGraphicFramePr>
            <p:xfrm>
              <a:off x="4320000" y="216000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594CDD3-D383-E137-511D-841491BF69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20000" y="216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57E3EB18-63F2-E90A-8725-4A22FA52FA8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30657380"/>
                  </p:ext>
                </p:extLst>
              </p:nvPr>
            </p:nvGraphicFramePr>
            <p:xfrm>
              <a:off x="0" y="432000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7E3EB18-63F2-E90A-8725-4A22FA52FA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0" y="4320000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66E92FBD-0794-3392-DFB5-EE3731273C5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08081689"/>
                  </p:ext>
                </p:extLst>
              </p:nvPr>
            </p:nvGraphicFramePr>
            <p:xfrm>
              <a:off x="2160000" y="431982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6E92FBD-0794-3392-DFB5-EE3731273C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60000" y="4319825"/>
                <a:ext cx="2160000" cy="21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699FAA81-67A7-0F30-8DBC-9FA5C351903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66724709"/>
                  </p:ext>
                </p:extLst>
              </p:nvPr>
            </p:nvGraphicFramePr>
            <p:xfrm>
              <a:off x="4320000" y="432017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99FAA81-67A7-0F30-8DBC-9FA5C35190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20000" y="4320175"/>
                <a:ext cx="2160000" cy="2160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E76055-9801-E662-499F-9F1F3C62748F}"/>
              </a:ext>
            </a:extLst>
          </p:cNvPr>
          <p:cNvCxnSpPr>
            <a:cxnSpLocks/>
          </p:cNvCxnSpPr>
          <p:nvPr/>
        </p:nvCxnSpPr>
        <p:spPr>
          <a:xfrm>
            <a:off x="0" y="2162890"/>
            <a:ext cx="6480175" cy="0"/>
          </a:xfrm>
          <a:prstGeom prst="line">
            <a:avLst/>
          </a:prstGeom>
          <a:ln w="63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8A8E338-DD1A-19D7-508A-47BB1095B5B8}"/>
              </a:ext>
            </a:extLst>
          </p:cNvPr>
          <p:cNvCxnSpPr>
            <a:cxnSpLocks/>
          </p:cNvCxnSpPr>
          <p:nvPr/>
        </p:nvCxnSpPr>
        <p:spPr>
          <a:xfrm flipV="1">
            <a:off x="0" y="4316520"/>
            <a:ext cx="6480000" cy="766"/>
          </a:xfrm>
          <a:prstGeom prst="line">
            <a:avLst/>
          </a:prstGeom>
          <a:ln w="63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E2A553-22FE-20EE-C5B8-6E500554A7A7}"/>
              </a:ext>
            </a:extLst>
          </p:cNvPr>
          <p:cNvCxnSpPr>
            <a:cxnSpLocks/>
          </p:cNvCxnSpPr>
          <p:nvPr/>
        </p:nvCxnSpPr>
        <p:spPr>
          <a:xfrm>
            <a:off x="2159475" y="-3065"/>
            <a:ext cx="0" cy="6480350"/>
          </a:xfrm>
          <a:prstGeom prst="line">
            <a:avLst/>
          </a:prstGeom>
          <a:ln w="63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8A6862-2CF0-19BB-0C30-E72B8DEDDC02}"/>
              </a:ext>
            </a:extLst>
          </p:cNvPr>
          <p:cNvCxnSpPr>
            <a:cxnSpLocks/>
          </p:cNvCxnSpPr>
          <p:nvPr/>
        </p:nvCxnSpPr>
        <p:spPr>
          <a:xfrm>
            <a:off x="4318951" y="0"/>
            <a:ext cx="0" cy="6477285"/>
          </a:xfrm>
          <a:prstGeom prst="line">
            <a:avLst/>
          </a:prstGeom>
          <a:ln w="63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EC4CB8F-4259-21BA-D3F8-584B93FAEB75}"/>
              </a:ext>
            </a:extLst>
          </p:cNvPr>
          <p:cNvCxnSpPr>
            <a:cxnSpLocks/>
          </p:cNvCxnSpPr>
          <p:nvPr/>
        </p:nvCxnSpPr>
        <p:spPr>
          <a:xfrm flipH="1">
            <a:off x="0" y="10633"/>
            <a:ext cx="6480175" cy="0"/>
          </a:xfrm>
          <a:prstGeom prst="line">
            <a:avLst/>
          </a:prstGeom>
          <a:ln w="63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DF6FF97-1609-F839-24F5-2BCD7084F4F8}"/>
              </a:ext>
            </a:extLst>
          </p:cNvPr>
          <p:cNvCxnSpPr>
            <a:cxnSpLocks/>
          </p:cNvCxnSpPr>
          <p:nvPr/>
        </p:nvCxnSpPr>
        <p:spPr>
          <a:xfrm>
            <a:off x="9585" y="6465820"/>
            <a:ext cx="6459957" cy="0"/>
          </a:xfrm>
          <a:prstGeom prst="line">
            <a:avLst/>
          </a:prstGeom>
          <a:ln w="63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39780F8-5C9D-A1CF-2E5F-51A563819E35}"/>
              </a:ext>
            </a:extLst>
          </p:cNvPr>
          <p:cNvCxnSpPr>
            <a:cxnSpLocks/>
          </p:cNvCxnSpPr>
          <p:nvPr/>
        </p:nvCxnSpPr>
        <p:spPr>
          <a:xfrm flipV="1">
            <a:off x="9585" y="10633"/>
            <a:ext cx="0" cy="6455187"/>
          </a:xfrm>
          <a:prstGeom prst="line">
            <a:avLst/>
          </a:prstGeom>
          <a:ln w="63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C3B5629-C771-9FF0-53CC-829E566566DD}"/>
              </a:ext>
            </a:extLst>
          </p:cNvPr>
          <p:cNvCxnSpPr>
            <a:cxnSpLocks/>
          </p:cNvCxnSpPr>
          <p:nvPr/>
        </p:nvCxnSpPr>
        <p:spPr>
          <a:xfrm flipV="1">
            <a:off x="6469542" y="10633"/>
            <a:ext cx="0" cy="6466652"/>
          </a:xfrm>
          <a:prstGeom prst="line">
            <a:avLst/>
          </a:prstGeom>
          <a:ln w="63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84404E-DD1D-254E-9947-9F3E4A48C9D6}"/>
              </a:ext>
            </a:extLst>
          </p:cNvPr>
          <p:cNvCxnSpPr>
            <a:cxnSpLocks/>
          </p:cNvCxnSpPr>
          <p:nvPr/>
        </p:nvCxnSpPr>
        <p:spPr>
          <a:xfrm flipV="1">
            <a:off x="3238426" y="2153630"/>
            <a:ext cx="3241749" cy="11416"/>
          </a:xfrm>
          <a:prstGeom prst="line">
            <a:avLst/>
          </a:prstGeom>
          <a:ln w="63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C4B9219-5AB9-AEE5-937D-21D32CB34419}"/>
              </a:ext>
            </a:extLst>
          </p:cNvPr>
          <p:cNvCxnSpPr>
            <a:cxnSpLocks/>
            <a:endCxn id="11" idx="0"/>
          </p:cNvCxnSpPr>
          <p:nvPr/>
        </p:nvCxnSpPr>
        <p:spPr>
          <a:xfrm flipV="1">
            <a:off x="0" y="4319825"/>
            <a:ext cx="3240000" cy="1838"/>
          </a:xfrm>
          <a:prstGeom prst="line">
            <a:avLst/>
          </a:prstGeom>
          <a:ln w="635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75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8</cp:revision>
  <dcterms:created xsi:type="dcterms:W3CDTF">2024-06-01T13:20:17Z</dcterms:created>
  <dcterms:modified xsi:type="dcterms:W3CDTF">2024-07-06T13:55:55Z</dcterms:modified>
</cp:coreProperties>
</file>