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6" d="100"/>
          <a:sy n="126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1460921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2493628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9080190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1615526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1641946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955929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3001250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286992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E76055-9801-E662-499F-9F1F3C62748F}"/>
              </a:ext>
            </a:extLst>
          </p:cNvPr>
          <p:cNvCxnSpPr>
            <a:cxnSpLocks/>
          </p:cNvCxnSpPr>
          <p:nvPr/>
        </p:nvCxnSpPr>
        <p:spPr>
          <a:xfrm>
            <a:off x="0" y="2162890"/>
            <a:ext cx="6480175" cy="0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A8E338-DD1A-19D7-508A-47BB1095B5B8}"/>
              </a:ext>
            </a:extLst>
          </p:cNvPr>
          <p:cNvCxnSpPr>
            <a:cxnSpLocks/>
          </p:cNvCxnSpPr>
          <p:nvPr/>
        </p:nvCxnSpPr>
        <p:spPr>
          <a:xfrm flipV="1">
            <a:off x="0" y="4316520"/>
            <a:ext cx="6480000" cy="766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A553-22FE-20EE-C5B8-6E500554A7A7}"/>
              </a:ext>
            </a:extLst>
          </p:cNvPr>
          <p:cNvCxnSpPr>
            <a:cxnSpLocks/>
          </p:cNvCxnSpPr>
          <p:nvPr/>
        </p:nvCxnSpPr>
        <p:spPr>
          <a:xfrm>
            <a:off x="2159475" y="-3065"/>
            <a:ext cx="0" cy="6480350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8A6862-2CF0-19BB-0C30-E72B8DEDDC02}"/>
              </a:ext>
            </a:extLst>
          </p:cNvPr>
          <p:cNvCxnSpPr>
            <a:cxnSpLocks/>
          </p:cNvCxnSpPr>
          <p:nvPr/>
        </p:nvCxnSpPr>
        <p:spPr>
          <a:xfrm>
            <a:off x="4318951" y="0"/>
            <a:ext cx="0" cy="6477285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C4CB8F-4259-21BA-D3F8-584B93FAEB75}"/>
              </a:ext>
            </a:extLst>
          </p:cNvPr>
          <p:cNvCxnSpPr>
            <a:cxnSpLocks/>
          </p:cNvCxnSpPr>
          <p:nvPr/>
        </p:nvCxnSpPr>
        <p:spPr>
          <a:xfrm flipH="1">
            <a:off x="2158427" y="10633"/>
            <a:ext cx="2161398" cy="0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6FF97-1609-F839-24F5-2BCD7084F4F8}"/>
              </a:ext>
            </a:extLst>
          </p:cNvPr>
          <p:cNvCxnSpPr>
            <a:cxnSpLocks/>
          </p:cNvCxnSpPr>
          <p:nvPr/>
        </p:nvCxnSpPr>
        <p:spPr>
          <a:xfrm>
            <a:off x="2158950" y="6465820"/>
            <a:ext cx="2158953" cy="0"/>
          </a:xfrm>
          <a:prstGeom prst="line">
            <a:avLst/>
          </a:prstGeom>
          <a:ln w="635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9780F8-5C9D-A1CF-2E5F-51A563819E35}"/>
              </a:ext>
            </a:extLst>
          </p:cNvPr>
          <p:cNvCxnSpPr>
            <a:cxnSpLocks/>
          </p:cNvCxnSpPr>
          <p:nvPr/>
        </p:nvCxnSpPr>
        <p:spPr>
          <a:xfrm flipV="1">
            <a:off x="9585" y="2158774"/>
            <a:ext cx="698" cy="2167006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B5629-C771-9FF0-53CC-829E566566DD}"/>
              </a:ext>
            </a:extLst>
          </p:cNvPr>
          <p:cNvCxnSpPr>
            <a:cxnSpLocks/>
          </p:cNvCxnSpPr>
          <p:nvPr/>
        </p:nvCxnSpPr>
        <p:spPr>
          <a:xfrm flipH="1" flipV="1">
            <a:off x="6466220" y="2156346"/>
            <a:ext cx="3322" cy="2162165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84404E-DD1D-254E-9947-9F3E4A48C9D6}"/>
              </a:ext>
            </a:extLst>
          </p:cNvPr>
          <p:cNvCxnSpPr>
            <a:cxnSpLocks/>
          </p:cNvCxnSpPr>
          <p:nvPr/>
        </p:nvCxnSpPr>
        <p:spPr>
          <a:xfrm flipV="1">
            <a:off x="3238426" y="2153630"/>
            <a:ext cx="3241749" cy="11416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B9219-5AB9-AEE5-937D-21D32CB34419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0" y="4319825"/>
            <a:ext cx="3240000" cy="1838"/>
          </a:xfrm>
          <a:prstGeom prst="line">
            <a:avLst/>
          </a:prstGeom>
          <a:ln w="63500"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2024-06-01T13:20:17Z</dcterms:created>
  <dcterms:modified xsi:type="dcterms:W3CDTF">2024-07-06T13:54:11Z</dcterms:modified>
</cp:coreProperties>
</file>