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480175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>
      <p:cViewPr varScale="1">
        <p:scale>
          <a:sx n="120" d="100"/>
          <a:sy n="120" d="100"/>
        </p:scale>
        <p:origin x="11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3" y="1060529"/>
            <a:ext cx="5508149" cy="2256061"/>
          </a:xfrm>
        </p:spPr>
        <p:txBody>
          <a:bodyPr anchor="b"/>
          <a:lstStyle>
            <a:lvl1pPr algn="ctr">
              <a:defRPr sz="42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3403592"/>
            <a:ext cx="4860131" cy="1564542"/>
          </a:xfrm>
        </p:spPr>
        <p:txBody>
          <a:bodyPr/>
          <a:lstStyle>
            <a:lvl1pPr marL="0" indent="0" algn="ctr">
              <a:buNone/>
              <a:defRPr sz="1701"/>
            </a:lvl1pPr>
            <a:lvl2pPr marL="324018" indent="0" algn="ctr">
              <a:buNone/>
              <a:defRPr sz="1417"/>
            </a:lvl2pPr>
            <a:lvl3pPr marL="648035" indent="0" algn="ctr">
              <a:buNone/>
              <a:defRPr sz="1276"/>
            </a:lvl3pPr>
            <a:lvl4pPr marL="972053" indent="0" algn="ctr">
              <a:buNone/>
              <a:defRPr sz="1134"/>
            </a:lvl4pPr>
            <a:lvl5pPr marL="1296071" indent="0" algn="ctr">
              <a:buNone/>
              <a:defRPr sz="1134"/>
            </a:lvl5pPr>
            <a:lvl6pPr marL="1620088" indent="0" algn="ctr">
              <a:buNone/>
              <a:defRPr sz="1134"/>
            </a:lvl6pPr>
            <a:lvl7pPr marL="1944106" indent="0" algn="ctr">
              <a:buNone/>
              <a:defRPr sz="1134"/>
            </a:lvl7pPr>
            <a:lvl8pPr marL="2268123" indent="0" algn="ctr">
              <a:buNone/>
              <a:defRPr sz="1134"/>
            </a:lvl8pPr>
            <a:lvl9pPr marL="2592141" indent="0" algn="ctr">
              <a:buNone/>
              <a:defRPr sz="1134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86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084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345009"/>
            <a:ext cx="1397288" cy="549164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345009"/>
            <a:ext cx="4110861" cy="549164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351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005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1615546"/>
            <a:ext cx="5589151" cy="2695572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4336619"/>
            <a:ext cx="5589151" cy="1417538"/>
          </a:xfrm>
        </p:spPr>
        <p:txBody>
          <a:bodyPr/>
          <a:lstStyle>
            <a:lvl1pPr marL="0" indent="0">
              <a:buNone/>
              <a:defRPr sz="1701">
                <a:solidFill>
                  <a:schemeClr val="tx1"/>
                </a:solidFill>
              </a:defRPr>
            </a:lvl1pPr>
            <a:lvl2pPr marL="324018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2pPr>
            <a:lvl3pPr marL="648035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3pPr>
            <a:lvl4pPr marL="97205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4pPr>
            <a:lvl5pPr marL="129607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5pPr>
            <a:lvl6pPr marL="1620088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6pPr>
            <a:lvl7pPr marL="1944106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7pPr>
            <a:lvl8pPr marL="226812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8pPr>
            <a:lvl9pPr marL="259214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836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1725046"/>
            <a:ext cx="2754074" cy="41116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1725046"/>
            <a:ext cx="2754074" cy="41116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711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45011"/>
            <a:ext cx="5589151" cy="1252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7" y="1588543"/>
            <a:ext cx="2741417" cy="778521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7" y="2367064"/>
            <a:ext cx="2741417" cy="3481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1588543"/>
            <a:ext cx="2754918" cy="778521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2367064"/>
            <a:ext cx="2754918" cy="3481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76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270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016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432012"/>
            <a:ext cx="2090025" cy="1512041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933027"/>
            <a:ext cx="3280589" cy="4605124"/>
          </a:xfrm>
        </p:spPr>
        <p:txBody>
          <a:bodyPr/>
          <a:lstStyle>
            <a:lvl1pPr>
              <a:defRPr sz="2268"/>
            </a:lvl1pPr>
            <a:lvl2pPr>
              <a:defRPr sz="1984"/>
            </a:lvl2pPr>
            <a:lvl3pPr>
              <a:defRPr sz="1701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944052"/>
            <a:ext cx="2090025" cy="3601598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138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432012"/>
            <a:ext cx="2090025" cy="1512041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933027"/>
            <a:ext cx="3280589" cy="4605124"/>
          </a:xfrm>
        </p:spPr>
        <p:txBody>
          <a:bodyPr anchor="t"/>
          <a:lstStyle>
            <a:lvl1pPr marL="0" indent="0">
              <a:buNone/>
              <a:defRPr sz="2268"/>
            </a:lvl1pPr>
            <a:lvl2pPr marL="324018" indent="0">
              <a:buNone/>
              <a:defRPr sz="1984"/>
            </a:lvl2pPr>
            <a:lvl3pPr marL="648035" indent="0">
              <a:buNone/>
              <a:defRPr sz="1701"/>
            </a:lvl3pPr>
            <a:lvl4pPr marL="972053" indent="0">
              <a:buNone/>
              <a:defRPr sz="1417"/>
            </a:lvl4pPr>
            <a:lvl5pPr marL="1296071" indent="0">
              <a:buNone/>
              <a:defRPr sz="1417"/>
            </a:lvl5pPr>
            <a:lvl6pPr marL="1620088" indent="0">
              <a:buNone/>
              <a:defRPr sz="1417"/>
            </a:lvl6pPr>
            <a:lvl7pPr marL="1944106" indent="0">
              <a:buNone/>
              <a:defRPr sz="1417"/>
            </a:lvl7pPr>
            <a:lvl8pPr marL="2268123" indent="0">
              <a:buNone/>
              <a:defRPr sz="1417"/>
            </a:lvl8pPr>
            <a:lvl9pPr marL="2592141" indent="0">
              <a:buNone/>
              <a:defRPr sz="141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944052"/>
            <a:ext cx="2090025" cy="3601598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483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345011"/>
            <a:ext cx="5589151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1725046"/>
            <a:ext cx="5589151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6006164"/>
            <a:ext cx="145803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7086C-0C4C-3449-91FA-3D214E3305F6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6006164"/>
            <a:ext cx="218705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6006164"/>
            <a:ext cx="145803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2378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48035" rtl="0" eaLnBrk="1" latinLnBrk="0" hangingPunct="1">
        <a:lnSpc>
          <a:spcPct val="90000"/>
        </a:lnSpc>
        <a:spcBef>
          <a:spcPct val="0"/>
        </a:spcBef>
        <a:buNone/>
        <a:defRPr sz="3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09" indent="-162009" algn="l" defTabSz="648035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486026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10044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406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458079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782097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2106115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43013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754150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1pPr>
      <a:lvl2pPr marL="32401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2pPr>
      <a:lvl3pPr marL="648035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97205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29607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62008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1944106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26812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59214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1.xm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9F873ABD-1FB8-6D2D-FFBB-48076C7B1DD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91687230"/>
                  </p:ext>
                </p:extLst>
              </p:nvPr>
            </p:nvGraphicFramePr>
            <p:xfrm>
              <a:off x="0" y="0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9F873ABD-1FB8-6D2D-FFBB-48076C7B1DD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0"/>
                <a:ext cx="2160000" cy="21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C3AC5F2C-C952-198C-5E6C-425D147D0F9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1410262"/>
                  </p:ext>
                </p:extLst>
              </p:nvPr>
            </p:nvGraphicFramePr>
            <p:xfrm>
              <a:off x="2160000" y="0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Slide Zoom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C3AC5F2C-C952-198C-5E6C-425D147D0F9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60000" y="0"/>
                <a:ext cx="2160000" cy="21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304FDC7D-4022-C792-3A01-E40830AFD07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93066176"/>
                  </p:ext>
                </p:extLst>
              </p:nvPr>
            </p:nvGraphicFramePr>
            <p:xfrm>
              <a:off x="4320175" y="0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Slide Zoom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304FDC7D-4022-C792-3A01-E40830AFD07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20175" y="0"/>
                <a:ext cx="2160000" cy="21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D8E59A96-41B1-1A67-AAC1-BEC721E0888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41431371"/>
                  </p:ext>
                </p:extLst>
              </p:nvPr>
            </p:nvGraphicFramePr>
            <p:xfrm>
              <a:off x="0" y="2160175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Slide Zoom 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8E59A96-41B1-1A67-AAC1-BEC721E0888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0" y="2160175"/>
                <a:ext cx="2160000" cy="21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7594CDD3-D383-E137-511D-841491BF692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83123815"/>
                  </p:ext>
                </p:extLst>
              </p:nvPr>
            </p:nvGraphicFramePr>
            <p:xfrm>
              <a:off x="4320000" y="2160000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9" name="Slide Zoom 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7594CDD3-D383-E137-511D-841491BF692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20000" y="2160000"/>
                <a:ext cx="2160000" cy="21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57E3EB18-63F2-E90A-8725-4A22FA52FA8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62256888"/>
                  </p:ext>
                </p:extLst>
              </p:nvPr>
            </p:nvGraphicFramePr>
            <p:xfrm>
              <a:off x="0" y="4320000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0" name="Slide Zoom 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57E3EB18-63F2-E90A-8725-4A22FA52FA8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0" y="4320000"/>
                <a:ext cx="2160000" cy="21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1" name="Slide Zoom 10">
                <a:extLst>
                  <a:ext uri="{FF2B5EF4-FFF2-40B4-BE49-F238E27FC236}">
                    <a16:creationId xmlns:a16="http://schemas.microsoft.com/office/drawing/2014/main" id="{66E92FBD-0794-3392-DFB5-EE3731273C5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2782433"/>
                  </p:ext>
                </p:extLst>
              </p:nvPr>
            </p:nvGraphicFramePr>
            <p:xfrm>
              <a:off x="2160000" y="4319825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1" name="Slide Zoom 1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6E92FBD-0794-3392-DFB5-EE3731273C5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60000" y="4319825"/>
                <a:ext cx="2160000" cy="21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2" name="Slide Zoom 11">
                <a:extLst>
                  <a:ext uri="{FF2B5EF4-FFF2-40B4-BE49-F238E27FC236}">
                    <a16:creationId xmlns:a16="http://schemas.microsoft.com/office/drawing/2014/main" id="{699FAA81-67A7-0F30-8DBC-9FA5C351903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01954362"/>
                  </p:ext>
                </p:extLst>
              </p:nvPr>
            </p:nvGraphicFramePr>
            <p:xfrm>
              <a:off x="4320000" y="4320175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2" name="Slide Zoom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99FAA81-67A7-0F30-8DBC-9FA5C351903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320000" y="4320175"/>
                <a:ext cx="2160000" cy="2160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0E76055-9801-E662-499F-9F1F3C62748F}"/>
              </a:ext>
            </a:extLst>
          </p:cNvPr>
          <p:cNvCxnSpPr/>
          <p:nvPr/>
        </p:nvCxnSpPr>
        <p:spPr>
          <a:xfrm>
            <a:off x="2160000" y="-175"/>
            <a:ext cx="4320000" cy="432000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8A8E338-DD1A-19D7-508A-47BB1095B5B8}"/>
              </a:ext>
            </a:extLst>
          </p:cNvPr>
          <p:cNvCxnSpPr/>
          <p:nvPr/>
        </p:nvCxnSpPr>
        <p:spPr>
          <a:xfrm>
            <a:off x="0" y="2160175"/>
            <a:ext cx="4320000" cy="432000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0E2A553-22FE-20EE-C5B8-6E500554A7A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4320000" cy="431947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08A6862-2CF0-19BB-0C30-E72B8DEDDC02}"/>
              </a:ext>
            </a:extLst>
          </p:cNvPr>
          <p:cNvCxnSpPr>
            <a:cxnSpLocks/>
          </p:cNvCxnSpPr>
          <p:nvPr/>
        </p:nvCxnSpPr>
        <p:spPr>
          <a:xfrm flipH="1">
            <a:off x="2159825" y="2159737"/>
            <a:ext cx="4320000" cy="431947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EC4CB8F-4259-21BA-D3F8-584B93FAEB75}"/>
              </a:ext>
            </a:extLst>
          </p:cNvPr>
          <p:cNvCxnSpPr>
            <a:cxnSpLocks/>
          </p:cNvCxnSpPr>
          <p:nvPr/>
        </p:nvCxnSpPr>
        <p:spPr>
          <a:xfrm>
            <a:off x="4319825" y="0"/>
            <a:ext cx="2160000" cy="215877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DF6FF97-1609-F839-24F5-2BCD7084F4F8}"/>
              </a:ext>
            </a:extLst>
          </p:cNvPr>
          <p:cNvCxnSpPr>
            <a:cxnSpLocks/>
          </p:cNvCxnSpPr>
          <p:nvPr/>
        </p:nvCxnSpPr>
        <p:spPr>
          <a:xfrm>
            <a:off x="-350" y="4321401"/>
            <a:ext cx="2160000" cy="215877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39780F8-5C9D-A1CF-2E5F-51A563819E35}"/>
              </a:ext>
            </a:extLst>
          </p:cNvPr>
          <p:cNvCxnSpPr>
            <a:cxnSpLocks/>
          </p:cNvCxnSpPr>
          <p:nvPr/>
        </p:nvCxnSpPr>
        <p:spPr>
          <a:xfrm flipH="1">
            <a:off x="-350" y="0"/>
            <a:ext cx="2160000" cy="215877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C3B5629-C771-9FF0-53CC-829E566566DD}"/>
              </a:ext>
            </a:extLst>
          </p:cNvPr>
          <p:cNvCxnSpPr>
            <a:cxnSpLocks/>
          </p:cNvCxnSpPr>
          <p:nvPr/>
        </p:nvCxnSpPr>
        <p:spPr>
          <a:xfrm flipH="1">
            <a:off x="4320175" y="4318511"/>
            <a:ext cx="2160000" cy="215877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751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3</cp:revision>
  <dcterms:created xsi:type="dcterms:W3CDTF">2024-06-01T13:20:17Z</dcterms:created>
  <dcterms:modified xsi:type="dcterms:W3CDTF">2024-06-01T13:30:32Z</dcterms:modified>
</cp:coreProperties>
</file>